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1" r:id="rId3"/>
    <p:sldId id="322" r:id="rId4"/>
    <p:sldId id="323" r:id="rId5"/>
    <p:sldId id="292" r:id="rId6"/>
    <p:sldId id="293" r:id="rId7"/>
    <p:sldId id="294" r:id="rId8"/>
    <p:sldId id="295" r:id="rId9"/>
    <p:sldId id="296" r:id="rId10"/>
    <p:sldId id="324" r:id="rId11"/>
    <p:sldId id="299" r:id="rId12"/>
    <p:sldId id="297" r:id="rId13"/>
    <p:sldId id="301" r:id="rId14"/>
    <p:sldId id="302" r:id="rId15"/>
    <p:sldId id="305" r:id="rId16"/>
    <p:sldId id="303" r:id="rId17"/>
    <p:sldId id="306" r:id="rId18"/>
    <p:sldId id="320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B0705-ADF2-4FAC-938A-BFCB112C1ED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8231C80-CBA5-48AC-B921-A9ADAA684254}">
      <dgm:prSet/>
      <dgm:spPr/>
      <dgm:t>
        <a:bodyPr/>
        <a:lstStyle/>
        <a:p>
          <a:r>
            <a:rPr lang="hr-HR"/>
            <a:t>Stalna napetost i nepomirljivost između Antante i Trojnog saveza</a:t>
          </a:r>
          <a:endParaRPr lang="en-US"/>
        </a:p>
      </dgm:t>
    </dgm:pt>
    <dgm:pt modelId="{0762B11E-69FA-495C-9C74-BBEB174483F4}" type="parTrans" cxnId="{8EBCFED5-7440-46F7-B9AC-689DC327D656}">
      <dgm:prSet/>
      <dgm:spPr/>
      <dgm:t>
        <a:bodyPr/>
        <a:lstStyle/>
        <a:p>
          <a:endParaRPr lang="en-US"/>
        </a:p>
      </dgm:t>
    </dgm:pt>
    <dgm:pt modelId="{E2514D9A-4F25-45C9-A3FE-A3E44F37A19B}" type="sibTrans" cxnId="{8EBCFED5-7440-46F7-B9AC-689DC327D656}">
      <dgm:prSet/>
      <dgm:spPr/>
      <dgm:t>
        <a:bodyPr/>
        <a:lstStyle/>
        <a:p>
          <a:endParaRPr lang="en-US"/>
        </a:p>
      </dgm:t>
    </dgm:pt>
    <dgm:pt modelId="{5FD135E2-EC42-431E-A518-8C3AD7ADBCE1}">
      <dgm:prSet/>
      <dgm:spPr/>
      <dgm:t>
        <a:bodyPr/>
        <a:lstStyle/>
        <a:p>
          <a:r>
            <a:rPr lang="hr-HR" dirty="0"/>
            <a:t>Njemačka i Italija – tražile preraspodjelu kolonija</a:t>
          </a:r>
          <a:endParaRPr lang="en-US" dirty="0"/>
        </a:p>
      </dgm:t>
    </dgm:pt>
    <dgm:pt modelId="{37CDDE02-5673-4116-85D8-79133DEDCB52}" type="parTrans" cxnId="{A51B68BC-F590-4A75-AEBE-02220466DAB9}">
      <dgm:prSet/>
      <dgm:spPr/>
      <dgm:t>
        <a:bodyPr/>
        <a:lstStyle/>
        <a:p>
          <a:endParaRPr lang="en-US"/>
        </a:p>
      </dgm:t>
    </dgm:pt>
    <dgm:pt modelId="{87490367-D9E8-4F01-B034-DAD7E7F9F486}" type="sibTrans" cxnId="{A51B68BC-F590-4A75-AEBE-02220466DAB9}">
      <dgm:prSet/>
      <dgm:spPr/>
      <dgm:t>
        <a:bodyPr/>
        <a:lstStyle/>
        <a:p>
          <a:endParaRPr lang="en-US"/>
        </a:p>
      </dgm:t>
    </dgm:pt>
    <dgm:pt modelId="{4611FF9A-73CD-4BDC-BEF8-2AF8B2791E23}">
      <dgm:prSet/>
      <dgm:spPr/>
      <dgm:t>
        <a:bodyPr/>
        <a:lstStyle/>
        <a:p>
          <a:r>
            <a:rPr lang="hr-HR" dirty="0"/>
            <a:t>Francuska i Ujedinjeno Kraljevstvo – nastojale očuvati postojeće kolonije</a:t>
          </a:r>
          <a:endParaRPr lang="en-US" dirty="0"/>
        </a:p>
      </dgm:t>
    </dgm:pt>
    <dgm:pt modelId="{881EDF5A-8872-4AA7-9D19-D610EC166083}" type="parTrans" cxnId="{B19E7FF9-B4A9-499F-A769-3FB77B8719C7}">
      <dgm:prSet/>
      <dgm:spPr/>
      <dgm:t>
        <a:bodyPr/>
        <a:lstStyle/>
        <a:p>
          <a:endParaRPr lang="en-US"/>
        </a:p>
      </dgm:t>
    </dgm:pt>
    <dgm:pt modelId="{6517C97B-AF2B-4A48-96A8-E57A9F6DD863}" type="sibTrans" cxnId="{B19E7FF9-B4A9-499F-A769-3FB77B8719C7}">
      <dgm:prSet/>
      <dgm:spPr/>
      <dgm:t>
        <a:bodyPr/>
        <a:lstStyle/>
        <a:p>
          <a:endParaRPr lang="en-US"/>
        </a:p>
      </dgm:t>
    </dgm:pt>
    <dgm:pt modelId="{F5A02FE0-E777-4F87-8B99-7D6DCDBF1E11}">
      <dgm:prSet/>
      <dgm:spPr/>
      <dgm:t>
        <a:bodyPr/>
        <a:lstStyle/>
        <a:p>
          <a:r>
            <a:rPr lang="hr-HR"/>
            <a:t>Austro-Ugarska i Rusija – obje države zagovarale politiku širenja na jugoistok Europe</a:t>
          </a:r>
          <a:endParaRPr lang="en-US"/>
        </a:p>
      </dgm:t>
    </dgm:pt>
    <dgm:pt modelId="{59F4E379-4E3D-4937-9304-8E43D781ADD2}" type="parTrans" cxnId="{999E010B-CD15-43B8-B3CE-8A1A35D577FE}">
      <dgm:prSet/>
      <dgm:spPr/>
      <dgm:t>
        <a:bodyPr/>
        <a:lstStyle/>
        <a:p>
          <a:endParaRPr lang="en-US"/>
        </a:p>
      </dgm:t>
    </dgm:pt>
    <dgm:pt modelId="{59A92B0B-56E7-4D8F-8AF9-291DA0E832B2}" type="sibTrans" cxnId="{999E010B-CD15-43B8-B3CE-8A1A35D577FE}">
      <dgm:prSet/>
      <dgm:spPr/>
      <dgm:t>
        <a:bodyPr/>
        <a:lstStyle/>
        <a:p>
          <a:endParaRPr lang="en-US"/>
        </a:p>
      </dgm:t>
    </dgm:pt>
    <dgm:pt modelId="{C2E98E86-3DD7-4AF7-9961-DF13BB721766}" type="pres">
      <dgm:prSet presAssocID="{044B0705-ADF2-4FAC-938A-BFCB112C1E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419C84-F0DF-46CD-A680-7313BF246F3E}" type="pres">
      <dgm:prSet presAssocID="{08231C80-CBA5-48AC-B921-A9ADAA6842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28F4C8-68BF-4C47-96A6-1759EE411890}" type="pres">
      <dgm:prSet presAssocID="{E2514D9A-4F25-45C9-A3FE-A3E44F37A19B}" presName="spacer" presStyleCnt="0"/>
      <dgm:spPr/>
    </dgm:pt>
    <dgm:pt modelId="{0D3D819E-8E03-40BB-9515-862171355460}" type="pres">
      <dgm:prSet presAssocID="{5FD135E2-EC42-431E-A518-8C3AD7ADBCE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01165B-0743-4A8A-B6E9-EDCB1884E220}" type="pres">
      <dgm:prSet presAssocID="{87490367-D9E8-4F01-B034-DAD7E7F9F486}" presName="spacer" presStyleCnt="0"/>
      <dgm:spPr/>
    </dgm:pt>
    <dgm:pt modelId="{7274A252-E388-4D16-B778-84AB29917DD2}" type="pres">
      <dgm:prSet presAssocID="{4611FF9A-73CD-4BDC-BEF8-2AF8B2791E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F91F33-1B82-459D-91D4-B5B4B91EACEF}" type="pres">
      <dgm:prSet presAssocID="{6517C97B-AF2B-4A48-96A8-E57A9F6DD863}" presName="spacer" presStyleCnt="0"/>
      <dgm:spPr/>
    </dgm:pt>
    <dgm:pt modelId="{BED39279-C7CF-44BB-87E3-AC554925E2AC}" type="pres">
      <dgm:prSet presAssocID="{F5A02FE0-E777-4F87-8B99-7D6DCDBF1E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1B68BC-F590-4A75-AEBE-02220466DAB9}" srcId="{044B0705-ADF2-4FAC-938A-BFCB112C1ED0}" destId="{5FD135E2-EC42-431E-A518-8C3AD7ADBCE1}" srcOrd="1" destOrd="0" parTransId="{37CDDE02-5673-4116-85D8-79133DEDCB52}" sibTransId="{87490367-D9E8-4F01-B034-DAD7E7F9F486}"/>
    <dgm:cxn modelId="{B19E7FF9-B4A9-499F-A769-3FB77B8719C7}" srcId="{044B0705-ADF2-4FAC-938A-BFCB112C1ED0}" destId="{4611FF9A-73CD-4BDC-BEF8-2AF8B2791E23}" srcOrd="2" destOrd="0" parTransId="{881EDF5A-8872-4AA7-9D19-D610EC166083}" sibTransId="{6517C97B-AF2B-4A48-96A8-E57A9F6DD863}"/>
    <dgm:cxn modelId="{999E010B-CD15-43B8-B3CE-8A1A35D577FE}" srcId="{044B0705-ADF2-4FAC-938A-BFCB112C1ED0}" destId="{F5A02FE0-E777-4F87-8B99-7D6DCDBF1E11}" srcOrd="3" destOrd="0" parTransId="{59F4E379-4E3D-4937-9304-8E43D781ADD2}" sibTransId="{59A92B0B-56E7-4D8F-8AF9-291DA0E832B2}"/>
    <dgm:cxn modelId="{C14F4078-6D7A-4D3C-B18D-B1D7602689D1}" type="presOf" srcId="{F5A02FE0-E777-4F87-8B99-7D6DCDBF1E11}" destId="{BED39279-C7CF-44BB-87E3-AC554925E2AC}" srcOrd="0" destOrd="0" presId="urn:microsoft.com/office/officeart/2005/8/layout/vList2"/>
    <dgm:cxn modelId="{D04E3799-6A92-4166-B055-A61C9FF19158}" type="presOf" srcId="{5FD135E2-EC42-431E-A518-8C3AD7ADBCE1}" destId="{0D3D819E-8E03-40BB-9515-862171355460}" srcOrd="0" destOrd="0" presId="urn:microsoft.com/office/officeart/2005/8/layout/vList2"/>
    <dgm:cxn modelId="{31F71DF6-5A3C-4439-AFA5-DE43DCE614A8}" type="presOf" srcId="{08231C80-CBA5-48AC-B921-A9ADAA684254}" destId="{4A419C84-F0DF-46CD-A680-7313BF246F3E}" srcOrd="0" destOrd="0" presId="urn:microsoft.com/office/officeart/2005/8/layout/vList2"/>
    <dgm:cxn modelId="{170704EF-C7D1-426B-90CD-80011DA1C8C2}" type="presOf" srcId="{044B0705-ADF2-4FAC-938A-BFCB112C1ED0}" destId="{C2E98E86-3DD7-4AF7-9961-DF13BB721766}" srcOrd="0" destOrd="0" presId="urn:microsoft.com/office/officeart/2005/8/layout/vList2"/>
    <dgm:cxn modelId="{8EBCFED5-7440-46F7-B9AC-689DC327D656}" srcId="{044B0705-ADF2-4FAC-938A-BFCB112C1ED0}" destId="{08231C80-CBA5-48AC-B921-A9ADAA684254}" srcOrd="0" destOrd="0" parTransId="{0762B11E-69FA-495C-9C74-BBEB174483F4}" sibTransId="{E2514D9A-4F25-45C9-A3FE-A3E44F37A19B}"/>
    <dgm:cxn modelId="{2B5C2CC7-4292-42BD-A30C-A229B4BC2877}" type="presOf" srcId="{4611FF9A-73CD-4BDC-BEF8-2AF8B2791E23}" destId="{7274A252-E388-4D16-B778-84AB29917DD2}" srcOrd="0" destOrd="0" presId="urn:microsoft.com/office/officeart/2005/8/layout/vList2"/>
    <dgm:cxn modelId="{37CCF0E1-4F96-4CD7-BF3F-0950E1E06A00}" type="presParOf" srcId="{C2E98E86-3DD7-4AF7-9961-DF13BB721766}" destId="{4A419C84-F0DF-46CD-A680-7313BF246F3E}" srcOrd="0" destOrd="0" presId="urn:microsoft.com/office/officeart/2005/8/layout/vList2"/>
    <dgm:cxn modelId="{A97E5085-D66E-438B-82A8-AE41E4DFD643}" type="presParOf" srcId="{C2E98E86-3DD7-4AF7-9961-DF13BB721766}" destId="{D128F4C8-68BF-4C47-96A6-1759EE411890}" srcOrd="1" destOrd="0" presId="urn:microsoft.com/office/officeart/2005/8/layout/vList2"/>
    <dgm:cxn modelId="{07DBFE09-BDA1-453B-AC1A-1D5F8959398A}" type="presParOf" srcId="{C2E98E86-3DD7-4AF7-9961-DF13BB721766}" destId="{0D3D819E-8E03-40BB-9515-862171355460}" srcOrd="2" destOrd="0" presId="urn:microsoft.com/office/officeart/2005/8/layout/vList2"/>
    <dgm:cxn modelId="{B89D5198-EFD1-49B8-B603-4C584BDA8D36}" type="presParOf" srcId="{C2E98E86-3DD7-4AF7-9961-DF13BB721766}" destId="{0101165B-0743-4A8A-B6E9-EDCB1884E220}" srcOrd="3" destOrd="0" presId="urn:microsoft.com/office/officeart/2005/8/layout/vList2"/>
    <dgm:cxn modelId="{A80D81B2-138E-4FAA-8C13-3BDA42E92129}" type="presParOf" srcId="{C2E98E86-3DD7-4AF7-9961-DF13BB721766}" destId="{7274A252-E388-4D16-B778-84AB29917DD2}" srcOrd="4" destOrd="0" presId="urn:microsoft.com/office/officeart/2005/8/layout/vList2"/>
    <dgm:cxn modelId="{8A5DAC70-6836-4BCB-878F-AB368F63C6EB}" type="presParOf" srcId="{C2E98E86-3DD7-4AF7-9961-DF13BB721766}" destId="{42F91F33-1B82-459D-91D4-B5B4B91EACEF}" srcOrd="5" destOrd="0" presId="urn:microsoft.com/office/officeart/2005/8/layout/vList2"/>
    <dgm:cxn modelId="{7A1C64F1-A908-4C71-8AD6-B652DCFC59CC}" type="presParOf" srcId="{C2E98E86-3DD7-4AF7-9961-DF13BB721766}" destId="{BED39279-C7CF-44BB-87E3-AC554925E2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9CFBF-9ED3-4D65-B11F-3176C4C2656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2C15305-85A6-4F8F-821D-6D121045F9CB}">
      <dgm:prSet phldrT="[Tekst]"/>
      <dgm:spPr/>
      <dgm:t>
        <a:bodyPr/>
        <a:lstStyle/>
        <a:p>
          <a:r>
            <a:rPr lang="hr-HR" b="0" i="0" dirty="0"/>
            <a:t>Razvoj gospodarstva</a:t>
          </a:r>
          <a:endParaRPr lang="hr-HR" dirty="0"/>
        </a:p>
      </dgm:t>
    </dgm:pt>
    <dgm:pt modelId="{64028BE7-4D8F-44CF-A0F5-7E22B9FD0DDE}" type="parTrans" cxnId="{A0976ED6-C7DA-4602-8117-CBB85C4F59AA}">
      <dgm:prSet/>
      <dgm:spPr/>
      <dgm:t>
        <a:bodyPr/>
        <a:lstStyle/>
        <a:p>
          <a:endParaRPr lang="hr-HR"/>
        </a:p>
      </dgm:t>
    </dgm:pt>
    <dgm:pt modelId="{3171C30E-A23F-4E92-A848-88A57386D87D}" type="sibTrans" cxnId="{A0976ED6-C7DA-4602-8117-CBB85C4F59AA}">
      <dgm:prSet/>
      <dgm:spPr/>
      <dgm:t>
        <a:bodyPr/>
        <a:lstStyle/>
        <a:p>
          <a:endParaRPr lang="hr-HR"/>
        </a:p>
      </dgm:t>
    </dgm:pt>
    <dgm:pt modelId="{7B8D7315-B81A-481E-8FC8-74129C340509}">
      <dgm:prSet phldrT="[Tekst]"/>
      <dgm:spPr/>
      <dgm:t>
        <a:bodyPr/>
        <a:lstStyle/>
        <a:p>
          <a:r>
            <a:rPr lang="hr-HR" dirty="0"/>
            <a:t>Raspolaganje većim novčanim sredstvima</a:t>
          </a:r>
        </a:p>
      </dgm:t>
    </dgm:pt>
    <dgm:pt modelId="{4E2F5F9A-592B-4C2E-9956-88FD13110402}" type="parTrans" cxnId="{58844A32-0AB3-4E6E-99F3-865F16629290}">
      <dgm:prSet/>
      <dgm:spPr/>
      <dgm:t>
        <a:bodyPr/>
        <a:lstStyle/>
        <a:p>
          <a:endParaRPr lang="hr-HR"/>
        </a:p>
      </dgm:t>
    </dgm:pt>
    <dgm:pt modelId="{06E75834-D923-4FFA-92BE-6E32CD83B040}" type="sibTrans" cxnId="{58844A32-0AB3-4E6E-99F3-865F16629290}">
      <dgm:prSet/>
      <dgm:spPr/>
      <dgm:t>
        <a:bodyPr/>
        <a:lstStyle/>
        <a:p>
          <a:endParaRPr lang="hr-HR"/>
        </a:p>
      </dgm:t>
    </dgm:pt>
    <dgm:pt modelId="{665D0C13-6FD4-4302-8094-6A40E6FA1EEF}">
      <dgm:prSet phldrT="[Tekst]"/>
      <dgm:spPr/>
      <dgm:t>
        <a:bodyPr/>
        <a:lstStyle/>
        <a:p>
          <a:r>
            <a:rPr lang="hr-HR" dirty="0"/>
            <a:t>Ulaganje u vojsku i oružje</a:t>
          </a:r>
        </a:p>
      </dgm:t>
    </dgm:pt>
    <dgm:pt modelId="{019DBB7A-CE67-4011-A724-F6A64F85B355}" type="parTrans" cxnId="{EF7B66E0-0F86-42DC-BAD5-A173CD19677F}">
      <dgm:prSet/>
      <dgm:spPr/>
      <dgm:t>
        <a:bodyPr/>
        <a:lstStyle/>
        <a:p>
          <a:endParaRPr lang="hr-HR"/>
        </a:p>
      </dgm:t>
    </dgm:pt>
    <dgm:pt modelId="{08451AED-AE8C-4E0E-B794-2ED86B996B40}" type="sibTrans" cxnId="{EF7B66E0-0F86-42DC-BAD5-A173CD19677F}">
      <dgm:prSet/>
      <dgm:spPr/>
      <dgm:t>
        <a:bodyPr/>
        <a:lstStyle/>
        <a:p>
          <a:endParaRPr lang="hr-HR"/>
        </a:p>
      </dgm:t>
    </dgm:pt>
    <dgm:pt modelId="{FAB36FF1-9C19-47D0-970F-57506B51213F}" type="pres">
      <dgm:prSet presAssocID="{4879CFBF-9ED3-4D65-B11F-3176C4C26566}" presName="Name0" presStyleCnt="0">
        <dgm:presLayoutVars>
          <dgm:dir/>
          <dgm:resizeHandles val="exact"/>
        </dgm:presLayoutVars>
      </dgm:prSet>
      <dgm:spPr/>
    </dgm:pt>
    <dgm:pt modelId="{E5DC72F2-6B89-4114-964B-10AFC78731F0}" type="pres">
      <dgm:prSet presAssocID="{92C15305-85A6-4F8F-821D-6D121045F9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36B3E3-0AB5-434F-85AB-797599827322}" type="pres">
      <dgm:prSet presAssocID="{3171C30E-A23F-4E92-A848-88A57386D87D}" presName="sibTrans" presStyleLbl="sibTrans2D1" presStyleIdx="0" presStyleCnt="2"/>
      <dgm:spPr/>
      <dgm:t>
        <a:bodyPr/>
        <a:lstStyle/>
        <a:p>
          <a:endParaRPr lang="hr-HR"/>
        </a:p>
      </dgm:t>
    </dgm:pt>
    <dgm:pt modelId="{41A96577-8029-40D9-B6DC-9D630405B1D8}" type="pres">
      <dgm:prSet presAssocID="{3171C30E-A23F-4E92-A848-88A57386D87D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920478E3-76A8-46CA-9F3F-1ED2DEE92EDA}" type="pres">
      <dgm:prSet presAssocID="{7B8D7315-B81A-481E-8FC8-74129C3405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A18393-0177-4F1D-AB50-3A4C727258B0}" type="pres">
      <dgm:prSet presAssocID="{06E75834-D923-4FFA-92BE-6E32CD83B040}" presName="sibTrans" presStyleLbl="sibTrans2D1" presStyleIdx="1" presStyleCnt="2"/>
      <dgm:spPr/>
      <dgm:t>
        <a:bodyPr/>
        <a:lstStyle/>
        <a:p>
          <a:endParaRPr lang="hr-HR"/>
        </a:p>
      </dgm:t>
    </dgm:pt>
    <dgm:pt modelId="{D28C464D-B60A-4969-B185-D3B5C1D29D58}" type="pres">
      <dgm:prSet presAssocID="{06E75834-D923-4FFA-92BE-6E32CD83B040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EF2C1DE7-F625-4085-A80A-22E28DC43473}" type="pres">
      <dgm:prSet presAssocID="{665D0C13-6FD4-4302-8094-6A40E6FA1E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E0FC6A-392F-4253-B6A3-6FA974F02C7A}" type="presOf" srcId="{06E75834-D923-4FFA-92BE-6E32CD83B040}" destId="{42A18393-0177-4F1D-AB50-3A4C727258B0}" srcOrd="0" destOrd="0" presId="urn:microsoft.com/office/officeart/2005/8/layout/process1"/>
    <dgm:cxn modelId="{0303D7D8-DD5A-4331-A275-56F916D24D45}" type="presOf" srcId="{92C15305-85A6-4F8F-821D-6D121045F9CB}" destId="{E5DC72F2-6B89-4114-964B-10AFC78731F0}" srcOrd="0" destOrd="0" presId="urn:microsoft.com/office/officeart/2005/8/layout/process1"/>
    <dgm:cxn modelId="{BB0CFE2B-89CD-4CD8-B93D-1B8404A2F83D}" type="presOf" srcId="{665D0C13-6FD4-4302-8094-6A40E6FA1EEF}" destId="{EF2C1DE7-F625-4085-A80A-22E28DC43473}" srcOrd="0" destOrd="0" presId="urn:microsoft.com/office/officeart/2005/8/layout/process1"/>
    <dgm:cxn modelId="{799C3C65-3656-46E1-8E24-B654CE36152F}" type="presOf" srcId="{3171C30E-A23F-4E92-A848-88A57386D87D}" destId="{2B36B3E3-0AB5-434F-85AB-797599827322}" srcOrd="0" destOrd="0" presId="urn:microsoft.com/office/officeart/2005/8/layout/process1"/>
    <dgm:cxn modelId="{D05AC100-ED26-4775-8969-F5FEA8EE9B1D}" type="presOf" srcId="{3171C30E-A23F-4E92-A848-88A57386D87D}" destId="{41A96577-8029-40D9-B6DC-9D630405B1D8}" srcOrd="1" destOrd="0" presId="urn:microsoft.com/office/officeart/2005/8/layout/process1"/>
    <dgm:cxn modelId="{A0976ED6-C7DA-4602-8117-CBB85C4F59AA}" srcId="{4879CFBF-9ED3-4D65-B11F-3176C4C26566}" destId="{92C15305-85A6-4F8F-821D-6D121045F9CB}" srcOrd="0" destOrd="0" parTransId="{64028BE7-4D8F-44CF-A0F5-7E22B9FD0DDE}" sibTransId="{3171C30E-A23F-4E92-A848-88A57386D87D}"/>
    <dgm:cxn modelId="{8674684E-5DD7-481F-9DF2-24EAFE14422B}" type="presOf" srcId="{4879CFBF-9ED3-4D65-B11F-3176C4C26566}" destId="{FAB36FF1-9C19-47D0-970F-57506B51213F}" srcOrd="0" destOrd="0" presId="urn:microsoft.com/office/officeart/2005/8/layout/process1"/>
    <dgm:cxn modelId="{EF7B66E0-0F86-42DC-BAD5-A173CD19677F}" srcId="{4879CFBF-9ED3-4D65-B11F-3176C4C26566}" destId="{665D0C13-6FD4-4302-8094-6A40E6FA1EEF}" srcOrd="2" destOrd="0" parTransId="{019DBB7A-CE67-4011-A724-F6A64F85B355}" sibTransId="{08451AED-AE8C-4E0E-B794-2ED86B996B40}"/>
    <dgm:cxn modelId="{7C6D40D4-2843-4A07-9C63-E7F2DCCBB3C8}" type="presOf" srcId="{7B8D7315-B81A-481E-8FC8-74129C340509}" destId="{920478E3-76A8-46CA-9F3F-1ED2DEE92EDA}" srcOrd="0" destOrd="0" presId="urn:microsoft.com/office/officeart/2005/8/layout/process1"/>
    <dgm:cxn modelId="{58844A32-0AB3-4E6E-99F3-865F16629290}" srcId="{4879CFBF-9ED3-4D65-B11F-3176C4C26566}" destId="{7B8D7315-B81A-481E-8FC8-74129C340509}" srcOrd="1" destOrd="0" parTransId="{4E2F5F9A-592B-4C2E-9956-88FD13110402}" sibTransId="{06E75834-D923-4FFA-92BE-6E32CD83B040}"/>
    <dgm:cxn modelId="{A490A5F1-D4A5-4123-8D77-FDEF03832E92}" type="presOf" srcId="{06E75834-D923-4FFA-92BE-6E32CD83B040}" destId="{D28C464D-B60A-4969-B185-D3B5C1D29D58}" srcOrd="1" destOrd="0" presId="urn:microsoft.com/office/officeart/2005/8/layout/process1"/>
    <dgm:cxn modelId="{1433BA79-4180-4000-97E2-2482B6B6F6A3}" type="presParOf" srcId="{FAB36FF1-9C19-47D0-970F-57506B51213F}" destId="{E5DC72F2-6B89-4114-964B-10AFC78731F0}" srcOrd="0" destOrd="0" presId="urn:microsoft.com/office/officeart/2005/8/layout/process1"/>
    <dgm:cxn modelId="{D8CBEEB0-6AD4-4F01-9699-1F25C28066E8}" type="presParOf" srcId="{FAB36FF1-9C19-47D0-970F-57506B51213F}" destId="{2B36B3E3-0AB5-434F-85AB-797599827322}" srcOrd="1" destOrd="0" presId="urn:microsoft.com/office/officeart/2005/8/layout/process1"/>
    <dgm:cxn modelId="{505E68A3-6752-4C4E-829F-C3C30DB47966}" type="presParOf" srcId="{2B36B3E3-0AB5-434F-85AB-797599827322}" destId="{41A96577-8029-40D9-B6DC-9D630405B1D8}" srcOrd="0" destOrd="0" presId="urn:microsoft.com/office/officeart/2005/8/layout/process1"/>
    <dgm:cxn modelId="{C2EF07D9-6C9D-4876-9930-A5AB8D3E41DB}" type="presParOf" srcId="{FAB36FF1-9C19-47D0-970F-57506B51213F}" destId="{920478E3-76A8-46CA-9F3F-1ED2DEE92EDA}" srcOrd="2" destOrd="0" presId="urn:microsoft.com/office/officeart/2005/8/layout/process1"/>
    <dgm:cxn modelId="{2AAAC321-B1CE-4863-A8C1-F2789D9D028D}" type="presParOf" srcId="{FAB36FF1-9C19-47D0-970F-57506B51213F}" destId="{42A18393-0177-4F1D-AB50-3A4C727258B0}" srcOrd="3" destOrd="0" presId="urn:microsoft.com/office/officeart/2005/8/layout/process1"/>
    <dgm:cxn modelId="{1460FA65-AE8A-4AD3-A00E-AC3D7E8E35B9}" type="presParOf" srcId="{42A18393-0177-4F1D-AB50-3A4C727258B0}" destId="{D28C464D-B60A-4969-B185-D3B5C1D29D58}" srcOrd="0" destOrd="0" presId="urn:microsoft.com/office/officeart/2005/8/layout/process1"/>
    <dgm:cxn modelId="{B97F3513-FC2B-4398-AB1A-4331BF08E266}" type="presParOf" srcId="{FAB36FF1-9C19-47D0-970F-57506B51213F}" destId="{EF2C1DE7-F625-4085-A80A-22E28DC434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4B0705-ADF2-4FAC-938A-BFCB112C1ED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8231C80-CBA5-48AC-B921-A9ADAA684254}">
      <dgm:prSet/>
      <dgm:spPr/>
      <dgm:t>
        <a:bodyPr/>
        <a:lstStyle/>
        <a:p>
          <a:r>
            <a:rPr lang="hr-HR" dirty="0"/>
            <a:t>Države članice Antante i Trojnog saveza bile obvezne podupirati države saveznice ako bi neka od njih stupila u rat</a:t>
          </a:r>
          <a:endParaRPr lang="en-US" dirty="0"/>
        </a:p>
      </dgm:t>
    </dgm:pt>
    <dgm:pt modelId="{0762B11E-69FA-495C-9C74-BBEB174483F4}" type="parTrans" cxnId="{8EBCFED5-7440-46F7-B9AC-689DC327D656}">
      <dgm:prSet/>
      <dgm:spPr/>
      <dgm:t>
        <a:bodyPr/>
        <a:lstStyle/>
        <a:p>
          <a:endParaRPr lang="en-US"/>
        </a:p>
      </dgm:t>
    </dgm:pt>
    <dgm:pt modelId="{E2514D9A-4F25-45C9-A3FE-A3E44F37A19B}" type="sibTrans" cxnId="{8EBCFED5-7440-46F7-B9AC-689DC327D656}">
      <dgm:prSet/>
      <dgm:spPr/>
      <dgm:t>
        <a:bodyPr/>
        <a:lstStyle/>
        <a:p>
          <a:endParaRPr lang="en-US"/>
        </a:p>
      </dgm:t>
    </dgm:pt>
    <dgm:pt modelId="{5FD135E2-EC42-431E-A518-8C3AD7ADBCE1}">
      <dgm:prSet/>
      <dgm:spPr/>
      <dgm:t>
        <a:bodyPr/>
        <a:lstStyle/>
        <a:p>
          <a:r>
            <a:rPr lang="hr-HR" dirty="0"/>
            <a:t>Države dvaju saveza počele s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utrkom u naoružanju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DDE02-5673-4116-85D8-79133DEDCB52}" type="parTrans" cxnId="{A51B68BC-F590-4A75-AEBE-02220466DAB9}">
      <dgm:prSet/>
      <dgm:spPr/>
      <dgm:t>
        <a:bodyPr/>
        <a:lstStyle/>
        <a:p>
          <a:endParaRPr lang="en-US"/>
        </a:p>
      </dgm:t>
    </dgm:pt>
    <dgm:pt modelId="{87490367-D9E8-4F01-B034-DAD7E7F9F486}" type="sibTrans" cxnId="{A51B68BC-F590-4A75-AEBE-02220466DAB9}">
      <dgm:prSet/>
      <dgm:spPr/>
      <dgm:t>
        <a:bodyPr/>
        <a:lstStyle/>
        <a:p>
          <a:endParaRPr lang="en-US"/>
        </a:p>
      </dgm:t>
    </dgm:pt>
    <dgm:pt modelId="{C2E98E86-3DD7-4AF7-9961-DF13BB721766}" type="pres">
      <dgm:prSet presAssocID="{044B0705-ADF2-4FAC-938A-BFCB112C1E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419C84-F0DF-46CD-A680-7313BF246F3E}" type="pres">
      <dgm:prSet presAssocID="{08231C80-CBA5-48AC-B921-A9ADAA6842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28F4C8-68BF-4C47-96A6-1759EE411890}" type="pres">
      <dgm:prSet presAssocID="{E2514D9A-4F25-45C9-A3FE-A3E44F37A19B}" presName="spacer" presStyleCnt="0"/>
      <dgm:spPr/>
    </dgm:pt>
    <dgm:pt modelId="{0D3D819E-8E03-40BB-9515-862171355460}" type="pres">
      <dgm:prSet presAssocID="{5FD135E2-EC42-431E-A518-8C3AD7ADBC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04E3799-6A92-4166-B055-A61C9FF19158}" type="presOf" srcId="{5FD135E2-EC42-431E-A518-8C3AD7ADBCE1}" destId="{0D3D819E-8E03-40BB-9515-862171355460}" srcOrd="0" destOrd="0" presId="urn:microsoft.com/office/officeart/2005/8/layout/vList2"/>
    <dgm:cxn modelId="{31F71DF6-5A3C-4439-AFA5-DE43DCE614A8}" type="presOf" srcId="{08231C80-CBA5-48AC-B921-A9ADAA684254}" destId="{4A419C84-F0DF-46CD-A680-7313BF246F3E}" srcOrd="0" destOrd="0" presId="urn:microsoft.com/office/officeart/2005/8/layout/vList2"/>
    <dgm:cxn modelId="{A51B68BC-F590-4A75-AEBE-02220466DAB9}" srcId="{044B0705-ADF2-4FAC-938A-BFCB112C1ED0}" destId="{5FD135E2-EC42-431E-A518-8C3AD7ADBCE1}" srcOrd="1" destOrd="0" parTransId="{37CDDE02-5673-4116-85D8-79133DEDCB52}" sibTransId="{87490367-D9E8-4F01-B034-DAD7E7F9F486}"/>
    <dgm:cxn modelId="{8EBCFED5-7440-46F7-B9AC-689DC327D656}" srcId="{044B0705-ADF2-4FAC-938A-BFCB112C1ED0}" destId="{08231C80-CBA5-48AC-B921-A9ADAA684254}" srcOrd="0" destOrd="0" parTransId="{0762B11E-69FA-495C-9C74-BBEB174483F4}" sibTransId="{E2514D9A-4F25-45C9-A3FE-A3E44F37A19B}"/>
    <dgm:cxn modelId="{170704EF-C7D1-426B-90CD-80011DA1C8C2}" type="presOf" srcId="{044B0705-ADF2-4FAC-938A-BFCB112C1ED0}" destId="{C2E98E86-3DD7-4AF7-9961-DF13BB721766}" srcOrd="0" destOrd="0" presId="urn:microsoft.com/office/officeart/2005/8/layout/vList2"/>
    <dgm:cxn modelId="{37CCF0E1-4F96-4CD7-BF3F-0950E1E06A00}" type="presParOf" srcId="{C2E98E86-3DD7-4AF7-9961-DF13BB721766}" destId="{4A419C84-F0DF-46CD-A680-7313BF246F3E}" srcOrd="0" destOrd="0" presId="urn:microsoft.com/office/officeart/2005/8/layout/vList2"/>
    <dgm:cxn modelId="{A97E5085-D66E-438B-82A8-AE41E4DFD643}" type="presParOf" srcId="{C2E98E86-3DD7-4AF7-9961-DF13BB721766}" destId="{D128F4C8-68BF-4C47-96A6-1759EE411890}" srcOrd="1" destOrd="0" presId="urn:microsoft.com/office/officeart/2005/8/layout/vList2"/>
    <dgm:cxn modelId="{07DBFE09-BDA1-453B-AC1A-1D5F8959398A}" type="presParOf" srcId="{C2E98E86-3DD7-4AF7-9961-DF13BB721766}" destId="{0D3D819E-8E03-40BB-9515-86217135546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5B75D1-4E19-40F3-83E4-04B7516C7B3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7D18FD-A3FE-4575-865C-E06B2D259BD6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Razvoj novog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oružja – </a:t>
          </a:r>
          <a:r>
            <a:rPr lang="hr-HR" dirty="0" smtClean="0"/>
            <a:t> zrakoplovi</a:t>
          </a:r>
          <a:r>
            <a:rPr lang="hr-HR" dirty="0"/>
            <a:t>, podmornice, tenkovi </a:t>
          </a:r>
          <a:endParaRPr lang="en-US" dirty="0"/>
        </a:p>
      </dgm:t>
    </dgm:pt>
    <dgm:pt modelId="{AAF88D6B-9336-4B0C-8623-E2D12B379FE8}" type="parTrans" cxnId="{92ECFFFF-DA52-4D70-A922-D29D1863C2EB}">
      <dgm:prSet/>
      <dgm:spPr/>
      <dgm:t>
        <a:bodyPr/>
        <a:lstStyle/>
        <a:p>
          <a:endParaRPr lang="en-US"/>
        </a:p>
      </dgm:t>
    </dgm:pt>
    <dgm:pt modelId="{0102BED2-39ED-47D2-8331-8EE8E5A1C22A}" type="sibTrans" cxnId="{92ECFFFF-DA52-4D70-A922-D29D1863C2EB}">
      <dgm:prSet/>
      <dgm:spPr/>
      <dgm:t>
        <a:bodyPr/>
        <a:lstStyle/>
        <a:p>
          <a:endParaRPr lang="en-US"/>
        </a:p>
      </dgm:t>
    </dgm:pt>
    <dgm:pt modelId="{D7227123-07FC-49AB-B94E-8E4DC8EFA8DB}">
      <dgm:prSet/>
      <dgm:spPr/>
      <dgm:t>
        <a:bodyPr/>
        <a:lstStyle/>
        <a:p>
          <a:r>
            <a:rPr lang="hr-HR" dirty="0"/>
            <a:t>Usavršavanje starog oružja </a:t>
          </a:r>
          <a:r>
            <a:rPr lang="hr-HR" dirty="0" smtClean="0"/>
            <a:t>– </a:t>
          </a:r>
          <a:r>
            <a:rPr lang="hr-HR" dirty="0" err="1" smtClean="0"/>
            <a:t>gtopovi</a:t>
          </a:r>
          <a:r>
            <a:rPr lang="hr-HR" dirty="0"/>
            <a:t>, strojnice, ratni brodovi</a:t>
          </a:r>
          <a:endParaRPr lang="en-US" dirty="0"/>
        </a:p>
      </dgm:t>
    </dgm:pt>
    <dgm:pt modelId="{C9C81D7C-45B5-4F65-8ECF-A65E24BF9B89}" type="parTrans" cxnId="{03BEEBA7-E98F-45E1-ADD2-7AFDB3231A9C}">
      <dgm:prSet/>
      <dgm:spPr/>
      <dgm:t>
        <a:bodyPr/>
        <a:lstStyle/>
        <a:p>
          <a:endParaRPr lang="en-US"/>
        </a:p>
      </dgm:t>
    </dgm:pt>
    <dgm:pt modelId="{C2A12473-A3FB-4790-9652-CF4F575E4161}" type="sibTrans" cxnId="{03BEEBA7-E98F-45E1-ADD2-7AFDB3231A9C}">
      <dgm:prSet/>
      <dgm:spPr/>
      <dgm:t>
        <a:bodyPr/>
        <a:lstStyle/>
        <a:p>
          <a:endParaRPr lang="en-US"/>
        </a:p>
      </dgm:t>
    </dgm:pt>
    <dgm:pt modelId="{15BDE48B-653D-4160-8FE1-464BF69046C3}">
      <dgm:prSet/>
      <dgm:spPr/>
      <dgm:t>
        <a:bodyPr/>
        <a:lstStyle/>
        <a:p>
          <a:r>
            <a:rPr lang="hr-HR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Militarizam</a:t>
          </a:r>
          <a:r>
            <a:rPr lang="hr-HR" dirty="0"/>
            <a:t> </a:t>
          </a:r>
          <a:r>
            <a:rPr lang="hr-HR" dirty="0" smtClean="0"/>
            <a:t>– povećani </a:t>
          </a:r>
          <a:r>
            <a:rPr lang="hr-HR" dirty="0"/>
            <a:t>utjecaj vojske na društvo u cjelini</a:t>
          </a:r>
          <a:endParaRPr lang="en-US" dirty="0"/>
        </a:p>
      </dgm:t>
    </dgm:pt>
    <dgm:pt modelId="{10373316-0751-437A-A42C-F3B352F9639F}" type="parTrans" cxnId="{63C26256-FA42-478D-A190-DA68A727D41B}">
      <dgm:prSet/>
      <dgm:spPr/>
      <dgm:t>
        <a:bodyPr/>
        <a:lstStyle/>
        <a:p>
          <a:endParaRPr lang="en-US"/>
        </a:p>
      </dgm:t>
    </dgm:pt>
    <dgm:pt modelId="{EB7EEE3F-7E97-4B13-9018-DEF3D8D16129}" type="sibTrans" cxnId="{63C26256-FA42-478D-A190-DA68A727D41B}">
      <dgm:prSet/>
      <dgm:spPr/>
      <dgm:t>
        <a:bodyPr/>
        <a:lstStyle/>
        <a:p>
          <a:endParaRPr lang="en-US"/>
        </a:p>
      </dgm:t>
    </dgm:pt>
    <dgm:pt modelId="{6761BC0F-295B-492B-8135-B23A31E7E734}" type="pres">
      <dgm:prSet presAssocID="{9B5B75D1-4E19-40F3-83E4-04B7516C7B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2A69F71-7850-4C32-90A0-A3FDC17E2CF0}" type="pres">
      <dgm:prSet presAssocID="{F87D18FD-A3FE-4575-865C-E06B2D259B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C0FC35-E89B-48E9-96E2-9CD4B2DCFBAE}" type="pres">
      <dgm:prSet presAssocID="{0102BED2-39ED-47D2-8331-8EE8E5A1C22A}" presName="spacer" presStyleCnt="0"/>
      <dgm:spPr/>
    </dgm:pt>
    <dgm:pt modelId="{0EA688C8-02C9-4629-8AB2-51759AD94118}" type="pres">
      <dgm:prSet presAssocID="{D7227123-07FC-49AB-B94E-8E4DC8EFA8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2FEC84-1980-4312-BAD1-E977F2B1A8D9}" type="pres">
      <dgm:prSet presAssocID="{C2A12473-A3FB-4790-9652-CF4F575E4161}" presName="spacer" presStyleCnt="0"/>
      <dgm:spPr/>
    </dgm:pt>
    <dgm:pt modelId="{462CFEB7-EDCA-45D7-9E53-EA83D75362FC}" type="pres">
      <dgm:prSet presAssocID="{15BDE48B-653D-4160-8FE1-464BF69046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6C583BE-6813-4BD3-84F3-D52E27D27014}" type="presOf" srcId="{D7227123-07FC-49AB-B94E-8E4DC8EFA8DB}" destId="{0EA688C8-02C9-4629-8AB2-51759AD94118}" srcOrd="0" destOrd="0" presId="urn:microsoft.com/office/officeart/2005/8/layout/vList2"/>
    <dgm:cxn modelId="{92ECFFFF-DA52-4D70-A922-D29D1863C2EB}" srcId="{9B5B75D1-4E19-40F3-83E4-04B7516C7B34}" destId="{F87D18FD-A3FE-4575-865C-E06B2D259BD6}" srcOrd="0" destOrd="0" parTransId="{AAF88D6B-9336-4B0C-8623-E2D12B379FE8}" sibTransId="{0102BED2-39ED-47D2-8331-8EE8E5A1C22A}"/>
    <dgm:cxn modelId="{D9673F1B-56B2-4160-9037-244766322054}" type="presOf" srcId="{F87D18FD-A3FE-4575-865C-E06B2D259BD6}" destId="{72A69F71-7850-4C32-90A0-A3FDC17E2CF0}" srcOrd="0" destOrd="0" presId="urn:microsoft.com/office/officeart/2005/8/layout/vList2"/>
    <dgm:cxn modelId="{077FA8F5-0BA3-4F73-AF58-9ADD5EB3A127}" type="presOf" srcId="{15BDE48B-653D-4160-8FE1-464BF69046C3}" destId="{462CFEB7-EDCA-45D7-9E53-EA83D75362FC}" srcOrd="0" destOrd="0" presId="urn:microsoft.com/office/officeart/2005/8/layout/vList2"/>
    <dgm:cxn modelId="{24900815-0E7E-40B9-828D-C335AEAC8164}" type="presOf" srcId="{9B5B75D1-4E19-40F3-83E4-04B7516C7B34}" destId="{6761BC0F-295B-492B-8135-B23A31E7E734}" srcOrd="0" destOrd="0" presId="urn:microsoft.com/office/officeart/2005/8/layout/vList2"/>
    <dgm:cxn modelId="{63C26256-FA42-478D-A190-DA68A727D41B}" srcId="{9B5B75D1-4E19-40F3-83E4-04B7516C7B34}" destId="{15BDE48B-653D-4160-8FE1-464BF69046C3}" srcOrd="2" destOrd="0" parTransId="{10373316-0751-437A-A42C-F3B352F9639F}" sibTransId="{EB7EEE3F-7E97-4B13-9018-DEF3D8D16129}"/>
    <dgm:cxn modelId="{03BEEBA7-E98F-45E1-ADD2-7AFDB3231A9C}" srcId="{9B5B75D1-4E19-40F3-83E4-04B7516C7B34}" destId="{D7227123-07FC-49AB-B94E-8E4DC8EFA8DB}" srcOrd="1" destOrd="0" parTransId="{C9C81D7C-45B5-4F65-8ECF-A65E24BF9B89}" sibTransId="{C2A12473-A3FB-4790-9652-CF4F575E4161}"/>
    <dgm:cxn modelId="{6E0647E8-A564-4224-8752-645109EE05EA}" type="presParOf" srcId="{6761BC0F-295B-492B-8135-B23A31E7E734}" destId="{72A69F71-7850-4C32-90A0-A3FDC17E2CF0}" srcOrd="0" destOrd="0" presId="urn:microsoft.com/office/officeart/2005/8/layout/vList2"/>
    <dgm:cxn modelId="{95234E1B-3546-49B8-83E3-ED2C7A8B4DF5}" type="presParOf" srcId="{6761BC0F-295B-492B-8135-B23A31E7E734}" destId="{C0C0FC35-E89B-48E9-96E2-9CD4B2DCFBAE}" srcOrd="1" destOrd="0" presId="urn:microsoft.com/office/officeart/2005/8/layout/vList2"/>
    <dgm:cxn modelId="{F63AAA5D-330D-4264-95E7-58F3B74F8D16}" type="presParOf" srcId="{6761BC0F-295B-492B-8135-B23A31E7E734}" destId="{0EA688C8-02C9-4629-8AB2-51759AD94118}" srcOrd="2" destOrd="0" presId="urn:microsoft.com/office/officeart/2005/8/layout/vList2"/>
    <dgm:cxn modelId="{992C98C8-5358-408B-9010-1ED786BD7A2A}" type="presParOf" srcId="{6761BC0F-295B-492B-8135-B23A31E7E734}" destId="{072FEC84-1980-4312-BAD1-E977F2B1A8D9}" srcOrd="3" destOrd="0" presId="urn:microsoft.com/office/officeart/2005/8/layout/vList2"/>
    <dgm:cxn modelId="{B6951208-D35D-48F5-8DE5-523F29725826}" type="presParOf" srcId="{6761BC0F-295B-492B-8135-B23A31E7E734}" destId="{462CFEB7-EDCA-45D7-9E53-EA83D75362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A588BE-CD58-4329-9104-0C912AF2AD9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6A4B11B-E427-40B7-B4D4-90EAE51506C6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Franjo Ferdinand </a:t>
          </a:r>
          <a:r>
            <a:rPr lang="hr-HR" dirty="0" smtClean="0"/>
            <a:t>– nećak </a:t>
          </a:r>
          <a:r>
            <a:rPr lang="hr-HR" dirty="0"/>
            <a:t>austrougarskog vladara Franje Josipa I. i </a:t>
          </a:r>
          <a:r>
            <a:rPr lang="hr-HR" dirty="0" err="1"/>
            <a:t>prijestolonasljednik</a:t>
          </a:r>
          <a:r>
            <a:rPr lang="hr-HR" dirty="0"/>
            <a:t> </a:t>
          </a:r>
          <a:endParaRPr lang="en-US" dirty="0"/>
        </a:p>
      </dgm:t>
    </dgm:pt>
    <dgm:pt modelId="{EE65546C-C7E1-4FB4-AE00-A7ADAC3A022D}" type="parTrans" cxnId="{4F73BE5B-4D57-4C89-800A-25FB21603AA0}">
      <dgm:prSet/>
      <dgm:spPr/>
      <dgm:t>
        <a:bodyPr/>
        <a:lstStyle/>
        <a:p>
          <a:endParaRPr lang="en-US"/>
        </a:p>
      </dgm:t>
    </dgm:pt>
    <dgm:pt modelId="{55CFC8D9-6858-4165-B2FC-527E5AEC420A}" type="sibTrans" cxnId="{4F73BE5B-4D57-4C89-800A-25FB21603AA0}">
      <dgm:prSet/>
      <dgm:spPr/>
      <dgm:t>
        <a:bodyPr/>
        <a:lstStyle/>
        <a:p>
          <a:endParaRPr lang="en-US"/>
        </a:p>
      </dgm:t>
    </dgm:pt>
    <dgm:pt modelId="{630E94D2-61CC-468A-996E-3B5DB78FE464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1914. godine</a:t>
          </a:r>
          <a:r>
            <a:rPr lang="hr-HR" dirty="0"/>
            <a:t> posjetio Bosnu i Hercegovinu kako bi promatrao vojne vježbe austrougarske vojske</a:t>
          </a:r>
          <a:endParaRPr lang="en-US" dirty="0"/>
        </a:p>
      </dgm:t>
    </dgm:pt>
    <dgm:pt modelId="{8C42D46F-F85B-4A55-9146-580B43637D97}" type="parTrans" cxnId="{996A4B2A-D94E-4DAF-A806-33738013CF8D}">
      <dgm:prSet/>
      <dgm:spPr/>
      <dgm:t>
        <a:bodyPr/>
        <a:lstStyle/>
        <a:p>
          <a:endParaRPr lang="en-US"/>
        </a:p>
      </dgm:t>
    </dgm:pt>
    <dgm:pt modelId="{14C8F34F-3685-44EA-8552-1EDE3336BB37}" type="sibTrans" cxnId="{996A4B2A-D94E-4DAF-A806-33738013CF8D}">
      <dgm:prSet/>
      <dgm:spPr/>
      <dgm:t>
        <a:bodyPr/>
        <a:lstStyle/>
        <a:p>
          <a:endParaRPr lang="en-US"/>
        </a:p>
      </dgm:t>
    </dgm:pt>
    <dgm:pt modelId="{24C46874-C501-45CD-A142-C917C3F1A24C}" type="pres">
      <dgm:prSet presAssocID="{37A588BE-CD58-4329-9104-0C912AF2AD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30B68EF-F411-42DA-B4FC-56833F8CCE2F}" type="pres">
      <dgm:prSet presAssocID="{16A4B11B-E427-40B7-B4D4-90EAE51506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84A4A3-6711-478F-B86D-FAB272D6B9AB}" type="pres">
      <dgm:prSet presAssocID="{55CFC8D9-6858-4165-B2FC-527E5AEC420A}" presName="spacer" presStyleCnt="0"/>
      <dgm:spPr/>
    </dgm:pt>
    <dgm:pt modelId="{2BFDB59D-B823-4FB7-9757-FCC5FE752D24}" type="pres">
      <dgm:prSet presAssocID="{630E94D2-61CC-468A-996E-3B5DB78FE4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96A4B2A-D94E-4DAF-A806-33738013CF8D}" srcId="{37A588BE-CD58-4329-9104-0C912AF2AD9E}" destId="{630E94D2-61CC-468A-996E-3B5DB78FE464}" srcOrd="1" destOrd="0" parTransId="{8C42D46F-F85B-4A55-9146-580B43637D97}" sibTransId="{14C8F34F-3685-44EA-8552-1EDE3336BB37}"/>
    <dgm:cxn modelId="{75DAC169-236B-45F3-B1DC-13750E1455B9}" type="presOf" srcId="{630E94D2-61CC-468A-996E-3B5DB78FE464}" destId="{2BFDB59D-B823-4FB7-9757-FCC5FE752D24}" srcOrd="0" destOrd="0" presId="urn:microsoft.com/office/officeart/2005/8/layout/vList2"/>
    <dgm:cxn modelId="{4EF321EF-96C4-4FA6-98DD-6A604E5919CF}" type="presOf" srcId="{16A4B11B-E427-40B7-B4D4-90EAE51506C6}" destId="{730B68EF-F411-42DA-B4FC-56833F8CCE2F}" srcOrd="0" destOrd="0" presId="urn:microsoft.com/office/officeart/2005/8/layout/vList2"/>
    <dgm:cxn modelId="{A059BBF8-CE9C-405D-9A10-F91FE1769739}" type="presOf" srcId="{37A588BE-CD58-4329-9104-0C912AF2AD9E}" destId="{24C46874-C501-45CD-A142-C917C3F1A24C}" srcOrd="0" destOrd="0" presId="urn:microsoft.com/office/officeart/2005/8/layout/vList2"/>
    <dgm:cxn modelId="{4F73BE5B-4D57-4C89-800A-25FB21603AA0}" srcId="{37A588BE-CD58-4329-9104-0C912AF2AD9E}" destId="{16A4B11B-E427-40B7-B4D4-90EAE51506C6}" srcOrd="0" destOrd="0" parTransId="{EE65546C-C7E1-4FB4-AE00-A7ADAC3A022D}" sibTransId="{55CFC8D9-6858-4165-B2FC-527E5AEC420A}"/>
    <dgm:cxn modelId="{71182A50-3C60-4FBC-9716-CF31A6D05A07}" type="presParOf" srcId="{24C46874-C501-45CD-A142-C917C3F1A24C}" destId="{730B68EF-F411-42DA-B4FC-56833F8CCE2F}" srcOrd="0" destOrd="0" presId="urn:microsoft.com/office/officeart/2005/8/layout/vList2"/>
    <dgm:cxn modelId="{3EFFFC7F-D443-4BE8-9FCD-34786A072310}" type="presParOf" srcId="{24C46874-C501-45CD-A142-C917C3F1A24C}" destId="{E984A4A3-6711-478F-B86D-FAB272D6B9AB}" srcOrd="1" destOrd="0" presId="urn:microsoft.com/office/officeart/2005/8/layout/vList2"/>
    <dgm:cxn modelId="{5DEBC29B-08AD-4329-BAE9-B96BBDE0DA85}" type="presParOf" srcId="{24C46874-C501-45CD-A142-C917C3F1A24C}" destId="{2BFDB59D-B823-4FB7-9757-FCC5FE752D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A588BE-CD58-4329-9104-0C912AF2AD9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6A4B11B-E427-40B7-B4D4-90EAE51506C6}">
      <dgm:prSet/>
      <dgm:spPr/>
      <dgm:t>
        <a:bodyPr/>
        <a:lstStyle/>
        <a:p>
          <a:r>
            <a:rPr lang="hr-HR" dirty="0"/>
            <a:t>28. lipnja – hicima iz pištolja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izvršen atentat na Franju Ferdinanda i njegovu suprugu Sofiju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5546C-C7E1-4FB4-AE00-A7ADAC3A022D}" type="parTrans" cxnId="{4F73BE5B-4D57-4C89-800A-25FB21603AA0}">
      <dgm:prSet/>
      <dgm:spPr/>
      <dgm:t>
        <a:bodyPr/>
        <a:lstStyle/>
        <a:p>
          <a:endParaRPr lang="en-US"/>
        </a:p>
      </dgm:t>
    </dgm:pt>
    <dgm:pt modelId="{55CFC8D9-6858-4165-B2FC-527E5AEC420A}" type="sibTrans" cxnId="{4F73BE5B-4D57-4C89-800A-25FB21603AA0}">
      <dgm:prSet/>
      <dgm:spPr/>
      <dgm:t>
        <a:bodyPr/>
        <a:lstStyle/>
        <a:p>
          <a:endParaRPr lang="en-US"/>
        </a:p>
      </dgm:t>
    </dgm:pt>
    <dgm:pt modelId="{630E94D2-61CC-468A-996E-3B5DB78FE464}">
      <dgm:prSet/>
      <dgm:spPr/>
      <dgm:t>
        <a:bodyPr/>
        <a:lstStyle/>
        <a:p>
          <a:r>
            <a:rPr lang="hr-HR" dirty="0"/>
            <a:t>Atentator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Gavrilo Princip </a:t>
          </a:r>
          <a:r>
            <a:rPr lang="hr-HR" dirty="0"/>
            <a:t>(pripadnik terorističke organizacije „Mlada Bosna”)</a:t>
          </a:r>
          <a:endParaRPr lang="en-US" dirty="0"/>
        </a:p>
      </dgm:t>
    </dgm:pt>
    <dgm:pt modelId="{8C42D46F-F85B-4A55-9146-580B43637D97}" type="parTrans" cxnId="{996A4B2A-D94E-4DAF-A806-33738013CF8D}">
      <dgm:prSet/>
      <dgm:spPr/>
      <dgm:t>
        <a:bodyPr/>
        <a:lstStyle/>
        <a:p>
          <a:endParaRPr lang="en-US"/>
        </a:p>
      </dgm:t>
    </dgm:pt>
    <dgm:pt modelId="{14C8F34F-3685-44EA-8552-1EDE3336BB37}" type="sibTrans" cxnId="{996A4B2A-D94E-4DAF-A806-33738013CF8D}">
      <dgm:prSet/>
      <dgm:spPr/>
      <dgm:t>
        <a:bodyPr/>
        <a:lstStyle/>
        <a:p>
          <a:endParaRPr lang="en-US"/>
        </a:p>
      </dgm:t>
    </dgm:pt>
    <dgm:pt modelId="{24C46874-C501-45CD-A142-C917C3F1A24C}" type="pres">
      <dgm:prSet presAssocID="{37A588BE-CD58-4329-9104-0C912AF2AD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30B68EF-F411-42DA-B4FC-56833F8CCE2F}" type="pres">
      <dgm:prSet presAssocID="{16A4B11B-E427-40B7-B4D4-90EAE51506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84A4A3-6711-478F-B86D-FAB272D6B9AB}" type="pres">
      <dgm:prSet presAssocID="{55CFC8D9-6858-4165-B2FC-527E5AEC420A}" presName="spacer" presStyleCnt="0"/>
      <dgm:spPr/>
    </dgm:pt>
    <dgm:pt modelId="{2BFDB59D-B823-4FB7-9757-FCC5FE752D24}" type="pres">
      <dgm:prSet presAssocID="{630E94D2-61CC-468A-996E-3B5DB78FE4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96A4B2A-D94E-4DAF-A806-33738013CF8D}" srcId="{37A588BE-CD58-4329-9104-0C912AF2AD9E}" destId="{630E94D2-61CC-468A-996E-3B5DB78FE464}" srcOrd="1" destOrd="0" parTransId="{8C42D46F-F85B-4A55-9146-580B43637D97}" sibTransId="{14C8F34F-3685-44EA-8552-1EDE3336BB37}"/>
    <dgm:cxn modelId="{75DAC169-236B-45F3-B1DC-13750E1455B9}" type="presOf" srcId="{630E94D2-61CC-468A-996E-3B5DB78FE464}" destId="{2BFDB59D-B823-4FB7-9757-FCC5FE752D24}" srcOrd="0" destOrd="0" presId="urn:microsoft.com/office/officeart/2005/8/layout/vList2"/>
    <dgm:cxn modelId="{4EF321EF-96C4-4FA6-98DD-6A604E5919CF}" type="presOf" srcId="{16A4B11B-E427-40B7-B4D4-90EAE51506C6}" destId="{730B68EF-F411-42DA-B4FC-56833F8CCE2F}" srcOrd="0" destOrd="0" presId="urn:microsoft.com/office/officeart/2005/8/layout/vList2"/>
    <dgm:cxn modelId="{A059BBF8-CE9C-405D-9A10-F91FE1769739}" type="presOf" srcId="{37A588BE-CD58-4329-9104-0C912AF2AD9E}" destId="{24C46874-C501-45CD-A142-C917C3F1A24C}" srcOrd="0" destOrd="0" presId="urn:microsoft.com/office/officeart/2005/8/layout/vList2"/>
    <dgm:cxn modelId="{4F73BE5B-4D57-4C89-800A-25FB21603AA0}" srcId="{37A588BE-CD58-4329-9104-0C912AF2AD9E}" destId="{16A4B11B-E427-40B7-B4D4-90EAE51506C6}" srcOrd="0" destOrd="0" parTransId="{EE65546C-C7E1-4FB4-AE00-A7ADAC3A022D}" sibTransId="{55CFC8D9-6858-4165-B2FC-527E5AEC420A}"/>
    <dgm:cxn modelId="{71182A50-3C60-4FBC-9716-CF31A6D05A07}" type="presParOf" srcId="{24C46874-C501-45CD-A142-C917C3F1A24C}" destId="{730B68EF-F411-42DA-B4FC-56833F8CCE2F}" srcOrd="0" destOrd="0" presId="urn:microsoft.com/office/officeart/2005/8/layout/vList2"/>
    <dgm:cxn modelId="{3EFFFC7F-D443-4BE8-9FCD-34786A072310}" type="presParOf" srcId="{24C46874-C501-45CD-A142-C917C3F1A24C}" destId="{E984A4A3-6711-478F-B86D-FAB272D6B9AB}" srcOrd="1" destOrd="0" presId="urn:microsoft.com/office/officeart/2005/8/layout/vList2"/>
    <dgm:cxn modelId="{5DEBC29B-08AD-4329-BAE9-B96BBDE0DA85}" type="presParOf" srcId="{24C46874-C501-45CD-A142-C917C3F1A24C}" destId="{2BFDB59D-B823-4FB7-9757-FCC5FE752D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4B0705-ADF2-4FAC-938A-BFCB112C1ED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8231C80-CBA5-48AC-B921-A9ADAA684254}">
      <dgm:prSet/>
      <dgm:spPr/>
      <dgm:t>
        <a:bodyPr/>
        <a:lstStyle/>
        <a:p>
          <a:r>
            <a:rPr lang="hr-HR" dirty="0"/>
            <a:t>Austro-Ugarska izrazila sumnju u sudjelovanje srpskih vojnih krugova u atentatu</a:t>
          </a:r>
          <a:endParaRPr lang="en-US" dirty="0"/>
        </a:p>
      </dgm:t>
    </dgm:pt>
    <dgm:pt modelId="{0762B11E-69FA-495C-9C74-BBEB174483F4}" type="parTrans" cxnId="{8EBCFED5-7440-46F7-B9AC-689DC327D656}">
      <dgm:prSet/>
      <dgm:spPr/>
      <dgm:t>
        <a:bodyPr/>
        <a:lstStyle/>
        <a:p>
          <a:endParaRPr lang="en-US"/>
        </a:p>
      </dgm:t>
    </dgm:pt>
    <dgm:pt modelId="{E2514D9A-4F25-45C9-A3FE-A3E44F37A19B}" type="sibTrans" cxnId="{8EBCFED5-7440-46F7-B9AC-689DC327D656}">
      <dgm:prSet/>
      <dgm:spPr/>
      <dgm:t>
        <a:bodyPr/>
        <a:lstStyle/>
        <a:p>
          <a:endParaRPr lang="en-US"/>
        </a:p>
      </dgm:t>
    </dgm:pt>
    <dgm:pt modelId="{4611FF9A-73CD-4BDC-BEF8-2AF8B2791E23}">
      <dgm:prSet/>
      <dgm:spPr/>
      <dgm:t>
        <a:bodyPr/>
        <a:lstStyle/>
        <a:p>
          <a:r>
            <a:rPr lang="hr-HR" dirty="0"/>
            <a:t>Zahtijevala da u istrazi o atentatu, koja bi se provela na teritoriju Srbije, sudjeluju i istražitelji iz Austro-Ugarske </a:t>
          </a:r>
          <a:endParaRPr lang="en-US" dirty="0"/>
        </a:p>
      </dgm:t>
    </dgm:pt>
    <dgm:pt modelId="{881EDF5A-8872-4AA7-9D19-D610EC166083}" type="parTrans" cxnId="{B19E7FF9-B4A9-499F-A769-3FB77B8719C7}">
      <dgm:prSet/>
      <dgm:spPr/>
      <dgm:t>
        <a:bodyPr/>
        <a:lstStyle/>
        <a:p>
          <a:endParaRPr lang="en-US"/>
        </a:p>
      </dgm:t>
    </dgm:pt>
    <dgm:pt modelId="{6517C97B-AF2B-4A48-96A8-E57A9F6DD863}" type="sibTrans" cxnId="{B19E7FF9-B4A9-499F-A769-3FB77B8719C7}">
      <dgm:prSet/>
      <dgm:spPr/>
      <dgm:t>
        <a:bodyPr/>
        <a:lstStyle/>
        <a:p>
          <a:endParaRPr lang="en-US"/>
        </a:p>
      </dgm:t>
    </dgm:pt>
    <dgm:pt modelId="{F5A02FE0-E777-4F87-8B99-7D6DCDBF1E11}">
      <dgm:prSet/>
      <dgm:spPr/>
      <dgm:t>
        <a:bodyPr/>
        <a:lstStyle/>
        <a:p>
          <a:r>
            <a:rPr lang="hr-HR" dirty="0"/>
            <a:t>Srbija zahtjev odbila</a:t>
          </a:r>
          <a:endParaRPr lang="en-US" dirty="0"/>
        </a:p>
      </dgm:t>
    </dgm:pt>
    <dgm:pt modelId="{59F4E379-4E3D-4937-9304-8E43D781ADD2}" type="parTrans" cxnId="{999E010B-CD15-43B8-B3CE-8A1A35D577FE}">
      <dgm:prSet/>
      <dgm:spPr/>
      <dgm:t>
        <a:bodyPr/>
        <a:lstStyle/>
        <a:p>
          <a:endParaRPr lang="en-US"/>
        </a:p>
      </dgm:t>
    </dgm:pt>
    <dgm:pt modelId="{59A92B0B-56E7-4D8F-8AF9-291DA0E832B2}" type="sibTrans" cxnId="{999E010B-CD15-43B8-B3CE-8A1A35D577FE}">
      <dgm:prSet/>
      <dgm:spPr/>
      <dgm:t>
        <a:bodyPr/>
        <a:lstStyle/>
        <a:p>
          <a:endParaRPr lang="en-US"/>
        </a:p>
      </dgm:t>
    </dgm:pt>
    <dgm:pt modelId="{C2E98E86-3DD7-4AF7-9961-DF13BB721766}" type="pres">
      <dgm:prSet presAssocID="{044B0705-ADF2-4FAC-938A-BFCB112C1E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419C84-F0DF-46CD-A680-7313BF246F3E}" type="pres">
      <dgm:prSet presAssocID="{08231C80-CBA5-48AC-B921-A9ADAA6842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28F4C8-68BF-4C47-96A6-1759EE411890}" type="pres">
      <dgm:prSet presAssocID="{E2514D9A-4F25-45C9-A3FE-A3E44F37A19B}" presName="spacer" presStyleCnt="0"/>
      <dgm:spPr/>
    </dgm:pt>
    <dgm:pt modelId="{7274A252-E388-4D16-B778-84AB29917DD2}" type="pres">
      <dgm:prSet presAssocID="{4611FF9A-73CD-4BDC-BEF8-2AF8B2791E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F91F33-1B82-459D-91D4-B5B4B91EACEF}" type="pres">
      <dgm:prSet presAssocID="{6517C97B-AF2B-4A48-96A8-E57A9F6DD863}" presName="spacer" presStyleCnt="0"/>
      <dgm:spPr/>
    </dgm:pt>
    <dgm:pt modelId="{BED39279-C7CF-44BB-87E3-AC554925E2AC}" type="pres">
      <dgm:prSet presAssocID="{F5A02FE0-E777-4F87-8B99-7D6DCDBF1E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9E7FF9-B4A9-499F-A769-3FB77B8719C7}" srcId="{044B0705-ADF2-4FAC-938A-BFCB112C1ED0}" destId="{4611FF9A-73CD-4BDC-BEF8-2AF8B2791E23}" srcOrd="1" destOrd="0" parTransId="{881EDF5A-8872-4AA7-9D19-D610EC166083}" sibTransId="{6517C97B-AF2B-4A48-96A8-E57A9F6DD863}"/>
    <dgm:cxn modelId="{999E010B-CD15-43B8-B3CE-8A1A35D577FE}" srcId="{044B0705-ADF2-4FAC-938A-BFCB112C1ED0}" destId="{F5A02FE0-E777-4F87-8B99-7D6DCDBF1E11}" srcOrd="2" destOrd="0" parTransId="{59F4E379-4E3D-4937-9304-8E43D781ADD2}" sibTransId="{59A92B0B-56E7-4D8F-8AF9-291DA0E832B2}"/>
    <dgm:cxn modelId="{C14F4078-6D7A-4D3C-B18D-B1D7602689D1}" type="presOf" srcId="{F5A02FE0-E777-4F87-8B99-7D6DCDBF1E11}" destId="{BED39279-C7CF-44BB-87E3-AC554925E2AC}" srcOrd="0" destOrd="0" presId="urn:microsoft.com/office/officeart/2005/8/layout/vList2"/>
    <dgm:cxn modelId="{31F71DF6-5A3C-4439-AFA5-DE43DCE614A8}" type="presOf" srcId="{08231C80-CBA5-48AC-B921-A9ADAA684254}" destId="{4A419C84-F0DF-46CD-A680-7313BF246F3E}" srcOrd="0" destOrd="0" presId="urn:microsoft.com/office/officeart/2005/8/layout/vList2"/>
    <dgm:cxn modelId="{170704EF-C7D1-426B-90CD-80011DA1C8C2}" type="presOf" srcId="{044B0705-ADF2-4FAC-938A-BFCB112C1ED0}" destId="{C2E98E86-3DD7-4AF7-9961-DF13BB721766}" srcOrd="0" destOrd="0" presId="urn:microsoft.com/office/officeart/2005/8/layout/vList2"/>
    <dgm:cxn modelId="{8EBCFED5-7440-46F7-B9AC-689DC327D656}" srcId="{044B0705-ADF2-4FAC-938A-BFCB112C1ED0}" destId="{08231C80-CBA5-48AC-B921-A9ADAA684254}" srcOrd="0" destOrd="0" parTransId="{0762B11E-69FA-495C-9C74-BBEB174483F4}" sibTransId="{E2514D9A-4F25-45C9-A3FE-A3E44F37A19B}"/>
    <dgm:cxn modelId="{2B5C2CC7-4292-42BD-A30C-A229B4BC2877}" type="presOf" srcId="{4611FF9A-73CD-4BDC-BEF8-2AF8B2791E23}" destId="{7274A252-E388-4D16-B778-84AB29917DD2}" srcOrd="0" destOrd="0" presId="urn:microsoft.com/office/officeart/2005/8/layout/vList2"/>
    <dgm:cxn modelId="{37CCF0E1-4F96-4CD7-BF3F-0950E1E06A00}" type="presParOf" srcId="{C2E98E86-3DD7-4AF7-9961-DF13BB721766}" destId="{4A419C84-F0DF-46CD-A680-7313BF246F3E}" srcOrd="0" destOrd="0" presId="urn:microsoft.com/office/officeart/2005/8/layout/vList2"/>
    <dgm:cxn modelId="{A97E5085-D66E-438B-82A8-AE41E4DFD643}" type="presParOf" srcId="{C2E98E86-3DD7-4AF7-9961-DF13BB721766}" destId="{D128F4C8-68BF-4C47-96A6-1759EE411890}" srcOrd="1" destOrd="0" presId="urn:microsoft.com/office/officeart/2005/8/layout/vList2"/>
    <dgm:cxn modelId="{A80D81B2-138E-4FAA-8C13-3BDA42E92129}" type="presParOf" srcId="{C2E98E86-3DD7-4AF7-9961-DF13BB721766}" destId="{7274A252-E388-4D16-B778-84AB29917DD2}" srcOrd="2" destOrd="0" presId="urn:microsoft.com/office/officeart/2005/8/layout/vList2"/>
    <dgm:cxn modelId="{8A5DAC70-6836-4BCB-878F-AB368F63C6EB}" type="presParOf" srcId="{C2E98E86-3DD7-4AF7-9961-DF13BB721766}" destId="{42F91F33-1B82-459D-91D4-B5B4B91EACEF}" srcOrd="3" destOrd="0" presId="urn:microsoft.com/office/officeart/2005/8/layout/vList2"/>
    <dgm:cxn modelId="{7A1C64F1-A908-4C71-8AD6-B652DCFC59CC}" type="presParOf" srcId="{C2E98E86-3DD7-4AF7-9961-DF13BB721766}" destId="{BED39279-C7CF-44BB-87E3-AC554925E2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419C84-F0DF-46CD-A680-7313BF246F3E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Stalna napetost i nepomirljivost između Antante i Trojnog saveza</a:t>
          </a:r>
          <a:endParaRPr lang="en-US" sz="2700" kern="1200"/>
        </a:p>
      </dsp:txBody>
      <dsp:txXfrm>
        <a:off x="0" y="5679"/>
        <a:ext cx="10515600" cy="1026675"/>
      </dsp:txXfrm>
    </dsp:sp>
    <dsp:sp modelId="{0D3D819E-8E03-40BB-9515-862171355460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Njemačka i Italija – tražile preraspodjelu kolonija</a:t>
          </a:r>
          <a:endParaRPr lang="en-US" sz="2700" kern="1200" dirty="0"/>
        </a:p>
      </dsp:txBody>
      <dsp:txXfrm>
        <a:off x="0" y="1110114"/>
        <a:ext cx="10515600" cy="1026675"/>
      </dsp:txXfrm>
    </dsp:sp>
    <dsp:sp modelId="{7274A252-E388-4D16-B778-84AB29917DD2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Francuska i Ujedinjeno Kraljevstvo – nastojale očuvati postojeće kolonije</a:t>
          </a:r>
          <a:endParaRPr lang="en-US" sz="2700" kern="1200" dirty="0"/>
        </a:p>
      </dsp:txBody>
      <dsp:txXfrm>
        <a:off x="0" y="2214549"/>
        <a:ext cx="10515600" cy="1026675"/>
      </dsp:txXfrm>
    </dsp:sp>
    <dsp:sp modelId="{BED39279-C7CF-44BB-87E3-AC554925E2AC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Austro-Ugarska i Rusija – obje države zagovarale politiku širenja na jugoistok Europe</a:t>
          </a:r>
          <a:endParaRPr lang="en-US" sz="2700" kern="1200"/>
        </a:p>
      </dsp:txBody>
      <dsp:txXfrm>
        <a:off x="0" y="3318984"/>
        <a:ext cx="10515600" cy="10266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DC72F2-6B89-4114-964B-10AFC78731F0}">
      <dsp:nvSpPr>
        <dsp:cNvPr id="0" name=""/>
        <dsp:cNvSpPr/>
      </dsp:nvSpPr>
      <dsp:spPr>
        <a:xfrm>
          <a:off x="7833" y="721628"/>
          <a:ext cx="2341199" cy="14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0" i="0" kern="1200" dirty="0"/>
            <a:t>Razvoj gospodarstva</a:t>
          </a:r>
          <a:endParaRPr lang="hr-HR" sz="2200" kern="1200" dirty="0"/>
        </a:p>
      </dsp:txBody>
      <dsp:txXfrm>
        <a:off x="7833" y="721628"/>
        <a:ext cx="2341199" cy="1404719"/>
      </dsp:txXfrm>
    </dsp:sp>
    <dsp:sp modelId="{2B36B3E3-0AB5-434F-85AB-797599827322}">
      <dsp:nvSpPr>
        <dsp:cNvPr id="0" name=""/>
        <dsp:cNvSpPr/>
      </dsp:nvSpPr>
      <dsp:spPr>
        <a:xfrm>
          <a:off x="2583153" y="1133679"/>
          <a:ext cx="496334" cy="580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2583153" y="1133679"/>
        <a:ext cx="496334" cy="580617"/>
      </dsp:txXfrm>
    </dsp:sp>
    <dsp:sp modelId="{920478E3-76A8-46CA-9F3F-1ED2DEE92EDA}">
      <dsp:nvSpPr>
        <dsp:cNvPr id="0" name=""/>
        <dsp:cNvSpPr/>
      </dsp:nvSpPr>
      <dsp:spPr>
        <a:xfrm>
          <a:off x="3285513" y="721628"/>
          <a:ext cx="2341199" cy="14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Raspolaganje većim novčanim sredstvima</a:t>
          </a:r>
        </a:p>
      </dsp:txBody>
      <dsp:txXfrm>
        <a:off x="3285513" y="721628"/>
        <a:ext cx="2341199" cy="1404719"/>
      </dsp:txXfrm>
    </dsp:sp>
    <dsp:sp modelId="{42A18393-0177-4F1D-AB50-3A4C727258B0}">
      <dsp:nvSpPr>
        <dsp:cNvPr id="0" name=""/>
        <dsp:cNvSpPr/>
      </dsp:nvSpPr>
      <dsp:spPr>
        <a:xfrm>
          <a:off x="5860832" y="1133679"/>
          <a:ext cx="496334" cy="580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5860832" y="1133679"/>
        <a:ext cx="496334" cy="580617"/>
      </dsp:txXfrm>
    </dsp:sp>
    <dsp:sp modelId="{EF2C1DE7-F625-4085-A80A-22E28DC43473}">
      <dsp:nvSpPr>
        <dsp:cNvPr id="0" name=""/>
        <dsp:cNvSpPr/>
      </dsp:nvSpPr>
      <dsp:spPr>
        <a:xfrm>
          <a:off x="6563192" y="721628"/>
          <a:ext cx="2341199" cy="14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Ulaganje u vojsku i oružje</a:t>
          </a:r>
        </a:p>
      </dsp:txBody>
      <dsp:txXfrm>
        <a:off x="6563192" y="721628"/>
        <a:ext cx="2341199" cy="14047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419C84-F0DF-46CD-A680-7313BF246F3E}">
      <dsp:nvSpPr>
        <dsp:cNvPr id="0" name=""/>
        <dsp:cNvSpPr/>
      </dsp:nvSpPr>
      <dsp:spPr>
        <a:xfrm>
          <a:off x="0" y="324881"/>
          <a:ext cx="10639425" cy="11582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Države članice Antante i Trojnog saveza bile obvezne podupirati države saveznice ako bi neka od njih stupila u rat</a:t>
          </a:r>
          <a:endParaRPr lang="en-US" sz="3000" kern="1200" dirty="0"/>
        </a:p>
      </dsp:txBody>
      <dsp:txXfrm>
        <a:off x="0" y="324881"/>
        <a:ext cx="10639425" cy="1158299"/>
      </dsp:txXfrm>
    </dsp:sp>
    <dsp:sp modelId="{0D3D819E-8E03-40BB-9515-862171355460}">
      <dsp:nvSpPr>
        <dsp:cNvPr id="0" name=""/>
        <dsp:cNvSpPr/>
      </dsp:nvSpPr>
      <dsp:spPr>
        <a:xfrm>
          <a:off x="0" y="1569580"/>
          <a:ext cx="10639425" cy="115829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Države dvaju saveza počele s 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utrkom u naoružanju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69580"/>
        <a:ext cx="10639425" cy="11582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A69F71-7850-4C32-90A0-A3FDC17E2CF0}">
      <dsp:nvSpPr>
        <dsp:cNvPr id="0" name=""/>
        <dsp:cNvSpPr/>
      </dsp:nvSpPr>
      <dsp:spPr>
        <a:xfrm>
          <a:off x="0" y="108638"/>
          <a:ext cx="6619875" cy="13127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Razvoj novog </a:t>
          </a:r>
          <a:r>
            <a:rPr lang="hr-HR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oružja – </a:t>
          </a:r>
          <a:r>
            <a:rPr lang="hr-HR" sz="3400" kern="1200" dirty="0" smtClean="0"/>
            <a:t> zrakoplovi</a:t>
          </a:r>
          <a:r>
            <a:rPr lang="hr-HR" sz="3400" kern="1200" dirty="0"/>
            <a:t>, podmornice, tenkovi </a:t>
          </a:r>
          <a:endParaRPr lang="en-US" sz="3400" kern="1200" dirty="0"/>
        </a:p>
      </dsp:txBody>
      <dsp:txXfrm>
        <a:off x="0" y="108638"/>
        <a:ext cx="6619875" cy="1312740"/>
      </dsp:txXfrm>
    </dsp:sp>
    <dsp:sp modelId="{0EA688C8-02C9-4629-8AB2-51759AD94118}">
      <dsp:nvSpPr>
        <dsp:cNvPr id="0" name=""/>
        <dsp:cNvSpPr/>
      </dsp:nvSpPr>
      <dsp:spPr>
        <a:xfrm>
          <a:off x="0" y="1519299"/>
          <a:ext cx="6619875" cy="131274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Usavršavanje starog oružja </a:t>
          </a:r>
          <a:r>
            <a:rPr lang="hr-HR" sz="3400" kern="1200" dirty="0" smtClean="0"/>
            <a:t>– </a:t>
          </a:r>
          <a:r>
            <a:rPr lang="hr-HR" sz="3400" kern="1200" dirty="0" err="1" smtClean="0"/>
            <a:t>gtopovi</a:t>
          </a:r>
          <a:r>
            <a:rPr lang="hr-HR" sz="3400" kern="1200" dirty="0"/>
            <a:t>, strojnice, ratni brodovi</a:t>
          </a:r>
          <a:endParaRPr lang="en-US" sz="3400" kern="1200" dirty="0"/>
        </a:p>
      </dsp:txBody>
      <dsp:txXfrm>
        <a:off x="0" y="1519299"/>
        <a:ext cx="6619875" cy="1312740"/>
      </dsp:txXfrm>
    </dsp:sp>
    <dsp:sp modelId="{462CFEB7-EDCA-45D7-9E53-EA83D75362FC}">
      <dsp:nvSpPr>
        <dsp:cNvPr id="0" name=""/>
        <dsp:cNvSpPr/>
      </dsp:nvSpPr>
      <dsp:spPr>
        <a:xfrm>
          <a:off x="0" y="2929959"/>
          <a:ext cx="6619875" cy="13127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Militarizam</a:t>
          </a:r>
          <a:r>
            <a:rPr lang="hr-HR" sz="3400" kern="1200" dirty="0"/>
            <a:t> </a:t>
          </a:r>
          <a:r>
            <a:rPr lang="hr-HR" sz="3400" kern="1200" dirty="0" smtClean="0"/>
            <a:t>– povećani </a:t>
          </a:r>
          <a:r>
            <a:rPr lang="hr-HR" sz="3400" kern="1200" dirty="0"/>
            <a:t>utjecaj vojske na društvo u cjelini</a:t>
          </a:r>
          <a:endParaRPr lang="en-US" sz="3400" kern="1200" dirty="0"/>
        </a:p>
      </dsp:txBody>
      <dsp:txXfrm>
        <a:off x="0" y="2929959"/>
        <a:ext cx="6619875" cy="13127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0B68EF-F411-42DA-B4FC-56833F8CCE2F}">
      <dsp:nvSpPr>
        <dsp:cNvPr id="0" name=""/>
        <dsp:cNvSpPr/>
      </dsp:nvSpPr>
      <dsp:spPr>
        <a:xfrm>
          <a:off x="0" y="366656"/>
          <a:ext cx="7353300" cy="18427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Franjo Ferdinand </a:t>
          </a:r>
          <a:r>
            <a:rPr lang="hr-HR" sz="3500" kern="1200" dirty="0" smtClean="0"/>
            <a:t>– nećak </a:t>
          </a:r>
          <a:r>
            <a:rPr lang="hr-HR" sz="3500" kern="1200" dirty="0"/>
            <a:t>austrougarskog vladara Franje Josipa I. i </a:t>
          </a:r>
          <a:r>
            <a:rPr lang="hr-HR" sz="3500" kern="1200" dirty="0" err="1"/>
            <a:t>prijestolonasljednik</a:t>
          </a:r>
          <a:r>
            <a:rPr lang="hr-HR" sz="3500" kern="1200" dirty="0"/>
            <a:t> </a:t>
          </a:r>
          <a:endParaRPr lang="en-US" sz="3500" kern="1200" dirty="0"/>
        </a:p>
      </dsp:txBody>
      <dsp:txXfrm>
        <a:off x="0" y="366656"/>
        <a:ext cx="7353300" cy="1842749"/>
      </dsp:txXfrm>
    </dsp:sp>
    <dsp:sp modelId="{2BFDB59D-B823-4FB7-9757-FCC5FE752D24}">
      <dsp:nvSpPr>
        <dsp:cNvPr id="0" name=""/>
        <dsp:cNvSpPr/>
      </dsp:nvSpPr>
      <dsp:spPr>
        <a:xfrm>
          <a:off x="0" y="2310206"/>
          <a:ext cx="7353300" cy="18427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1914. godine</a:t>
          </a:r>
          <a:r>
            <a:rPr lang="hr-HR" sz="3500" kern="1200" dirty="0"/>
            <a:t> posjetio Bosnu i Hercegovinu kako bi promatrao vojne vježbe austrougarske vojske</a:t>
          </a:r>
          <a:endParaRPr lang="en-US" sz="3500" kern="1200" dirty="0"/>
        </a:p>
      </dsp:txBody>
      <dsp:txXfrm>
        <a:off x="0" y="2310206"/>
        <a:ext cx="7353300" cy="18427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0B68EF-F411-42DA-B4FC-56833F8CCE2F}">
      <dsp:nvSpPr>
        <dsp:cNvPr id="0" name=""/>
        <dsp:cNvSpPr/>
      </dsp:nvSpPr>
      <dsp:spPr>
        <a:xfrm>
          <a:off x="0" y="42116"/>
          <a:ext cx="11087100" cy="21586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/>
            <a:t>28. lipnja – hicima iz pištolja </a:t>
          </a:r>
          <a:r>
            <a:rPr lang="hr-HR" sz="4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izvršen atentat na Franju Ferdinanda i njegovu suprugu Sofiju</a:t>
          </a:r>
          <a:endParaRPr lang="en-US" sz="4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2116"/>
        <a:ext cx="11087100" cy="2158649"/>
      </dsp:txXfrm>
    </dsp:sp>
    <dsp:sp modelId="{2BFDB59D-B823-4FB7-9757-FCC5FE752D24}">
      <dsp:nvSpPr>
        <dsp:cNvPr id="0" name=""/>
        <dsp:cNvSpPr/>
      </dsp:nvSpPr>
      <dsp:spPr>
        <a:xfrm>
          <a:off x="0" y="2318846"/>
          <a:ext cx="11087100" cy="21586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/>
            <a:t>Atentator – </a:t>
          </a:r>
          <a:r>
            <a:rPr lang="hr-HR" sz="4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Gavrilo Princip </a:t>
          </a:r>
          <a:r>
            <a:rPr lang="hr-HR" sz="4100" kern="1200" dirty="0"/>
            <a:t>(pripadnik terorističke organizacije „Mlada Bosna”)</a:t>
          </a:r>
          <a:endParaRPr lang="en-US" sz="4100" kern="1200" dirty="0"/>
        </a:p>
      </dsp:txBody>
      <dsp:txXfrm>
        <a:off x="0" y="2318846"/>
        <a:ext cx="11087100" cy="21586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419C84-F0DF-46CD-A680-7313BF246F3E}">
      <dsp:nvSpPr>
        <dsp:cNvPr id="0" name=""/>
        <dsp:cNvSpPr/>
      </dsp:nvSpPr>
      <dsp:spPr>
        <a:xfrm>
          <a:off x="0" y="16354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Austro-Ugarska izrazila sumnju u sudjelovanje srpskih vojnih krugova u atentatu</a:t>
          </a:r>
          <a:endParaRPr lang="en-US" sz="2600" kern="1200" dirty="0"/>
        </a:p>
      </dsp:txBody>
      <dsp:txXfrm>
        <a:off x="0" y="16354"/>
        <a:ext cx="10515600" cy="1003860"/>
      </dsp:txXfrm>
    </dsp:sp>
    <dsp:sp modelId="{7274A252-E388-4D16-B778-84AB29917DD2}">
      <dsp:nvSpPr>
        <dsp:cNvPr id="0" name=""/>
        <dsp:cNvSpPr/>
      </dsp:nvSpPr>
      <dsp:spPr>
        <a:xfrm>
          <a:off x="0" y="1095095"/>
          <a:ext cx="10515600" cy="100386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Zahtijevala da u istrazi o atentatu, koja bi se provela na teritoriju Srbije, sudjeluju i istražitelji iz Austro-Ugarske </a:t>
          </a:r>
          <a:endParaRPr lang="en-US" sz="2600" kern="1200" dirty="0"/>
        </a:p>
      </dsp:txBody>
      <dsp:txXfrm>
        <a:off x="0" y="1095095"/>
        <a:ext cx="10515600" cy="1003860"/>
      </dsp:txXfrm>
    </dsp:sp>
    <dsp:sp modelId="{BED39279-C7CF-44BB-87E3-AC554925E2AC}">
      <dsp:nvSpPr>
        <dsp:cNvPr id="0" name=""/>
        <dsp:cNvSpPr/>
      </dsp:nvSpPr>
      <dsp:spPr>
        <a:xfrm>
          <a:off x="0" y="2173835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Srbija zahtjev odbila</a:t>
          </a:r>
          <a:endParaRPr lang="en-US" sz="2600" kern="1200" dirty="0"/>
        </a:p>
      </dsp:txBody>
      <dsp:txXfrm>
        <a:off x="0" y="2173835"/>
        <a:ext cx="10515600" cy="1003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BB013B-444C-4575-B0D1-B7952EECD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9B9DC56-9C34-41F9-AC2D-F08D17583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4051B8-1A6C-4291-B0C9-2C8E4B79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598D67C-E56D-4C0B-963B-674350C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7DC23DB-2BC3-40BE-B81D-72A5979A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073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A34062-32CA-462E-A705-10F6530A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CADCACD-184F-4510-B155-43AB1973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7D197C2-72D2-4D85-BE19-C0C31459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4313E7F-E927-4710-BACF-11B8C24D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6EE5CB-3207-48C1-ACE8-F45F5CBC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986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24B7DCF-EE47-424A-B964-D20F877E9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355C79C-CCE3-4992-B742-B8A8CA945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95115A5-563D-4718-88FF-16DF7BBB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F75FCC7-F90A-445A-9215-B4C36CCF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BF3929C-BA97-4CA0-A3AF-C42089EF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801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CE32D1-C6FF-4CE7-80B2-676CB7B0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9250464-5926-4BFB-9B1B-B8CC63AB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21ADE13-53A7-46F8-86D8-A58261A8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6EE76E-77D5-4F78-9FC8-94BCFA80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31F95FB-DC03-4DB6-8314-7D66F638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5867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7767B4-90F9-451F-8DE7-5E010E04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D69FAE1-25E0-4A07-9210-609461FF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56A9FA0-F8E6-45A1-A73C-50F4CD05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7C10704-2CF7-452C-A63C-20DD70EA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50F955A-4A68-4BEF-9BCC-31AEFBF7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3548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4B2C6D-374F-4180-8F71-9207579A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3739900-C836-40F3-9EEB-8E07BF2FB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CFA106C-B65F-4CD1-9085-22D9F2634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B176DF6-E142-4D0B-95D4-5193C0F5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236895A-EE82-4D1E-BAF2-4F4E204C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FF59C57-1A38-4C17-8261-1590B5BE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653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17AE20-773E-4EFB-83F8-0B066D44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6F2C9FF-3820-4F75-BFC6-C9061BE7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0555216-DB31-4A42-8013-C9ABFB2B9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BDE8EB6-8453-4CFB-BCBA-A6B4598C5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C3E256D-54CC-4E74-A46F-2648975E4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5C26598-41BF-43EF-AEB8-CE064C83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9F49056-3355-4312-8AB8-DB55C5FF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45C7F60-B51F-4A47-942F-477A3EB4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480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CB5485-3C6C-4218-AFFB-21620D18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A69B9BB-2701-41B3-AAEE-A5F83310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E48823F-AC11-4D8F-9C6F-1A841E8D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4CB5ECE-7299-4D61-AA84-634CED47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759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F62572E-5F65-412A-BB6C-E00DE8D2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2BBB990B-9A4D-40EE-9A97-28555D30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2104E00-C5CB-4FBB-9E86-3665DB1E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206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44E88F-5018-4A1C-B22C-FB4A17C2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1669FD3-F8A9-4F28-B058-3C51BAD5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D5719EA-A01B-4EA3-A92B-A681FE17C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9BA2944-0C47-4FDD-887E-B86A42F8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7BD5F9E-C391-4DCD-BBD8-4A3F9416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41D833A-A27D-4AEA-8A50-FCA64A07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556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1412C6-E5F9-4B5D-819B-2A2AC6C0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80B758F6-727C-4F43-8621-EA801ED44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9E1F26B-FE23-44E0-A2FE-FFF6F6047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F7C9FFB-45DD-4292-9A34-11CC650F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5E685E4-B3DF-4756-8ADB-EF8986A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A64D9E4-CADC-4032-A050-1899E5F5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368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D2C1DDB-00D0-47C0-BDD8-640E9EA8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265A063-30DF-4B6D-9259-339A1CA1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C231EF-0B33-428C-9D93-E1E22C131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A0F4-A307-46FA-A247-7BC7D35F84BF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3967A7-97FB-4042-9731-E86D308C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22F9E2E-7313-4D36-BA27-4A8C54A4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8395-42B9-4022-84CF-D888C686D3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77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ordwall.net/resource/35656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17578"/>
            <a:ext cx="7772400" cy="1151262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Prvi svjetski rat: uzroci i povod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Prvi svjetski rat: uzroci i povod</a:t>
            </a:r>
            <a:endParaRPr lang="hr-HR" dirty="0"/>
          </a:p>
        </p:txBody>
      </p:sp>
      <p:pic>
        <p:nvPicPr>
          <p:cNvPr id="6" name="Slika 5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C6780C37-3E48-44C3-A904-3421B633B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39" y="1847572"/>
            <a:ext cx="16245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76315816-E6C6-42B3-9B75-AB39C9D32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143240" y="4287914"/>
            <a:ext cx="857244" cy="24125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9D87B247-FE3F-43EB-AB7C-D99FE45C1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3032049"/>
              </p:ext>
            </p:extLst>
          </p:nvPr>
        </p:nvGraphicFramePr>
        <p:xfrm>
          <a:off x="0" y="0"/>
          <a:ext cx="7794594" cy="598355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994395">
                  <a:extLst>
                    <a:ext uri="{9D8B030D-6E8A-4147-A177-3AD203B41FA5}">
                      <a16:colId xmlns:a16="http://schemas.microsoft.com/office/drawing/2014/main" xmlns="" val="1737993407"/>
                    </a:ext>
                  </a:extLst>
                </a:gridCol>
                <a:gridCol w="5800199">
                  <a:extLst>
                    <a:ext uri="{9D8B030D-6E8A-4147-A177-3AD203B41FA5}">
                      <a16:colId xmlns:a16="http://schemas.microsoft.com/office/drawing/2014/main" xmlns="" val="4050170873"/>
                    </a:ext>
                  </a:extLst>
                </a:gridCol>
              </a:tblGrid>
              <a:tr h="4388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SARAJEVSKI ATENTAT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877567"/>
                  </a:ext>
                </a:extLst>
              </a:tr>
              <a:tr h="42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datum: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7062043"/>
                  </a:ext>
                </a:extLst>
              </a:tr>
              <a:tr h="42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mjesto: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8921432"/>
                  </a:ext>
                </a:extLst>
              </a:tr>
              <a:tr h="42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atentator: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37127"/>
                  </a:ext>
                </a:extLst>
              </a:tr>
              <a:tr h="42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žrtve: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1795556"/>
                  </a:ext>
                </a:extLst>
              </a:tr>
              <a:tr h="68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član organizacije: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1453844"/>
                  </a:ext>
                </a:extLst>
              </a:tr>
              <a:tr h="180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organizacija povezana s</a:t>
                      </a:r>
                      <a:endParaRPr lang="hr-HR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vojnim krugovima u: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1582831"/>
                  </a:ext>
                </a:extLst>
              </a:tr>
              <a:tr h="134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dan objave rata Austro-Ugarske Srbiji: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302714"/>
                  </a:ext>
                </a:extLst>
              </a:tr>
            </a:tbl>
          </a:graphicData>
        </a:graphic>
      </p:graphicFrame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145ED9E3-917E-453A-9905-FE626ADC9DAD}"/>
              </a:ext>
            </a:extLst>
          </p:cNvPr>
          <p:cNvSpPr/>
          <p:nvPr/>
        </p:nvSpPr>
        <p:spPr>
          <a:xfrm>
            <a:off x="9197267" y="1171852"/>
            <a:ext cx="2920753" cy="2601158"/>
          </a:xfrm>
          <a:prstGeom prst="wedgeEllipseCallout">
            <a:avLst>
              <a:gd name="adj1" fmla="val 17517"/>
              <a:gd name="adj2" fmla="val 6879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Pročitaj tekst u U/str. 155 </a:t>
            </a:r>
            <a:r>
              <a:rPr lang="hr-HR" b="1" i="1" dirty="0"/>
              <a:t>Povod ratu: atentat u Sarajevu </a:t>
            </a:r>
            <a:r>
              <a:rPr lang="hr-HR" b="1" dirty="0"/>
              <a:t>i </a:t>
            </a:r>
            <a:r>
              <a:rPr lang="hr-HR" b="1"/>
              <a:t>ispuni tablicu</a:t>
            </a:r>
            <a:r>
              <a:rPr lang="hr-H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065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6112CA-5C63-47C5-A0A5-9D66D9CC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hr-HR" sz="5200" b="1" dirty="0"/>
              <a:t>Povod ratu: atentat u Sarajevu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2061DEE-063A-4C17-B857-519791651F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6225" y="1676400"/>
          <a:ext cx="7353300" cy="451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01C3C35-5297-448A-A2FE-3D23222FB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508" y="1733550"/>
            <a:ext cx="3721405" cy="45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CDF888C-7767-4F73-87FA-B736E07E5B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6E7F76F-3A0D-4F82-B551-DFEFF60101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56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6112CA-5C63-47C5-A0A5-9D66D9CC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hr-HR" sz="5200" b="1" dirty="0"/>
              <a:t>Povod ratu: atentat u Sarajevu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2061DEE-063A-4C17-B857-519791651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003064"/>
              </p:ext>
            </p:extLst>
          </p:nvPr>
        </p:nvGraphicFramePr>
        <p:xfrm>
          <a:off x="276225" y="1676400"/>
          <a:ext cx="11087100" cy="451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CDF888C-7767-4F73-87FA-B736E07E5B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6E7F76F-3A0D-4F82-B551-DFEFF60101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7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EA2266C-A402-4890-BAE5-C42083FF5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80149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9106B1F-E1C3-4BB5-B58D-D0B9B895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2461889-7F8B-4E4C-8471-17ED828B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58225" cy="6121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D4A80C7-ED30-4015-B3C5-E563D35E7F84}"/>
              </a:ext>
            </a:extLst>
          </p:cNvPr>
          <p:cNvSpPr/>
          <p:nvPr/>
        </p:nvSpPr>
        <p:spPr>
          <a:xfrm>
            <a:off x="8808776" y="4558960"/>
            <a:ext cx="3259399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Franjo Ferdinand sa suprugom Sofijom u Sarajevu 1914. godine.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253403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EA2266C-A402-4890-BAE5-C42083FF5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463" y="5866118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9106B1F-E1C3-4BB5-B58D-D0B9B895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D4A80C7-ED30-4015-B3C5-E563D35E7F84}"/>
              </a:ext>
            </a:extLst>
          </p:cNvPr>
          <p:cNvSpPr/>
          <p:nvPr/>
        </p:nvSpPr>
        <p:spPr>
          <a:xfrm>
            <a:off x="9429750" y="4730410"/>
            <a:ext cx="2438400" cy="138499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Ilustrativni prikaz atentata</a:t>
            </a:r>
            <a:endParaRPr lang="hr-HR" sz="6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3D724AA-8E26-40F8-9867-CC18D64F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82101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947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EA2266C-A402-4890-BAE5-C42083FF5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9106B1F-E1C3-4BB5-B58D-D0B9B895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D4A80C7-ED30-4015-B3C5-E563D35E7F84}"/>
              </a:ext>
            </a:extLst>
          </p:cNvPr>
          <p:cNvSpPr/>
          <p:nvPr/>
        </p:nvSpPr>
        <p:spPr>
          <a:xfrm>
            <a:off x="8810625" y="3006385"/>
            <a:ext cx="2990850" cy="310854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Automobil u kojemu su ubijeni Franjo Ferdinand i supruga Sofija. Čuva se u Vojno-povijesnom muzeju u Beču.</a:t>
            </a:r>
            <a:endParaRPr lang="hr-HR" sz="6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22B052E3-7420-40E3-890B-3A5BA044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6300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39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EA2266C-A402-4890-BAE5-C42083FF5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9106B1F-E1C3-4BB5-B58D-D0B9B895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D4A80C7-ED30-4015-B3C5-E563D35E7F84}"/>
              </a:ext>
            </a:extLst>
          </p:cNvPr>
          <p:cNvSpPr/>
          <p:nvPr/>
        </p:nvSpPr>
        <p:spPr>
          <a:xfrm>
            <a:off x="847725" y="4511335"/>
            <a:ext cx="4286250" cy="52322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Uhićenje Gavrila Principa</a:t>
            </a:r>
            <a:endParaRPr lang="hr-HR" sz="6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EAE1AF1-19A9-4328-AD62-E6E01767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86525" cy="435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D5337809-93B5-4CE7-AC44-8BEF8D94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814" y="1476375"/>
            <a:ext cx="5913186" cy="3481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7339AFB4-5179-4436-AC96-424DC9552337}"/>
              </a:ext>
            </a:extLst>
          </p:cNvPr>
          <p:cNvSpPr/>
          <p:nvPr/>
        </p:nvSpPr>
        <p:spPr>
          <a:xfrm>
            <a:off x="7191375" y="5216185"/>
            <a:ext cx="4286250" cy="52322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Suđenje Gavrilu Principu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xmlns="" val="175018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9B26D3-377D-41BE-B492-73F9AD9C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Povod ratu: atentat u Sarajevu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6A861BD1-907F-45AA-974A-FFC8E03A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1100382"/>
              </p:ext>
            </p:extLst>
          </p:nvPr>
        </p:nvGraphicFramePr>
        <p:xfrm>
          <a:off x="657225" y="1577975"/>
          <a:ext cx="10515600" cy="319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E48100E-F27F-4BB8-A73C-F20AE9CD6A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11411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EC95B83-E453-4B77-9AD8-956F60C9A0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Dvostruki val 6">
            <a:extLst>
              <a:ext uri="{FF2B5EF4-FFF2-40B4-BE49-F238E27FC236}">
                <a16:creationId xmlns:a16="http://schemas.microsoft.com/office/drawing/2014/main" xmlns="" id="{3520D087-A4D0-48D7-A0B2-8AF98C25DD01}"/>
              </a:ext>
            </a:extLst>
          </p:cNvPr>
          <p:cNvSpPr/>
          <p:nvPr/>
        </p:nvSpPr>
        <p:spPr>
          <a:xfrm>
            <a:off x="1762125" y="4924426"/>
            <a:ext cx="7962900" cy="1238250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Austro-Ugarska 28. srpnja 1914. godine objavila Srbiji rat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85" y="1767089"/>
            <a:ext cx="3546166" cy="1127032"/>
          </a:xfrm>
        </p:spPr>
        <p:txBody>
          <a:bodyPr>
            <a:normAutofit/>
          </a:bodyPr>
          <a:lstStyle/>
          <a:p>
            <a:r>
              <a:rPr lang="hr-HR" dirty="0">
                <a:hlinkClick r:id="rId4"/>
              </a:rPr>
              <a:t>Prvi svjetski rat: uzroci i povod</a:t>
            </a:r>
            <a:r>
              <a:rPr lang="hr-HR" dirty="0"/>
              <a:t> </a:t>
            </a:r>
          </a:p>
        </p:txBody>
      </p:sp>
      <p:pic>
        <p:nvPicPr>
          <p:cNvPr id="6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2087FFDA-FEAF-4F2C-8DBE-36D21A542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05" y="3336345"/>
            <a:ext cx="3107370" cy="310737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BD52CCA-6174-45EC-A42A-6099452CFC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175" y="1419225"/>
            <a:ext cx="8382000" cy="42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76315816-E6C6-42B3-9B75-AB39C9D32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0002" y="1950868"/>
            <a:ext cx="1624584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5328572" y="985421"/>
            <a:ext cx="5466674" cy="4057095"/>
          </a:xfrm>
          <a:prstGeom prst="wedgeEllipseCallout">
            <a:avLst>
              <a:gd name="adj1" fmla="val -70040"/>
              <a:gd name="adj2" fmla="val -896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Koja je razlika između uzroka i povoda? Što dolazi prvo? Možeš li dati jedan primjer?</a:t>
            </a:r>
          </a:p>
          <a:p>
            <a:pPr algn="ctr"/>
            <a:endParaRPr lang="hr-HR" sz="2000" b="1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2F9B1436-A103-4FAE-A44E-27CCE0C47EB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</p:spTree>
    <p:extLst>
      <p:ext uri="{BB962C8B-B14F-4D97-AF65-F5344CB8AC3E}">
        <p14:creationId xmlns:p14="http://schemas.microsoft.com/office/powerpoint/2010/main" xmlns="" val="33367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7ABC6D-418D-46DF-9DB7-62AD2A90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7768"/>
            <a:ext cx="9360283" cy="48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76315816-E6C6-42B3-9B75-AB39C9D32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143240" y="4287914"/>
            <a:ext cx="857244" cy="24125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8436746" y="887767"/>
            <a:ext cx="3755254" cy="3062795"/>
          </a:xfrm>
          <a:prstGeom prst="wedgeEllipseCallout">
            <a:avLst>
              <a:gd name="adj1" fmla="val 29089"/>
              <a:gd name="adj2" fmla="val 6360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Koja su dva </a:t>
            </a:r>
            <a:r>
              <a:rPr lang="hr-HR" b="1" dirty="0" smtClean="0"/>
              <a:t>vojno- </a:t>
            </a:r>
            <a:r>
              <a:rPr lang="hr-HR" b="1" dirty="0"/>
              <a:t>politička saveza nastala na prijelazu stoljeća? Nabroji njihove države članice. Što je bio uzrok najveće napetosti između dva saveza?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851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D104F0-DBD1-4A41-843E-500579FBD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BCA0B21-DC86-48CC-9E3F-F52D8C0DD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odjeća, haljina, nošenje&#10;&#10;Opis je automatski generiran">
            <a:extLst>
              <a:ext uri="{FF2B5EF4-FFF2-40B4-BE49-F238E27FC236}">
                <a16:creationId xmlns:a16="http://schemas.microsoft.com/office/drawing/2014/main" xmlns="" id="{BE53251E-9FF6-4898-9F20-D42DF8027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763" y="1657350"/>
            <a:ext cx="1563624" cy="4572000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D82E6CEF-F641-4964-81C6-FAE0A438CEB2}"/>
              </a:ext>
            </a:extLst>
          </p:cNvPr>
          <p:cNvSpPr/>
          <p:nvPr/>
        </p:nvSpPr>
        <p:spPr>
          <a:xfrm>
            <a:off x="1604297" y="366296"/>
            <a:ext cx="5466674" cy="4057095"/>
          </a:xfrm>
          <a:prstGeom prst="wedgeEllipseCallout">
            <a:avLst>
              <a:gd name="adj1" fmla="val 74054"/>
              <a:gd name="adj2" fmla="val 194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Pročitaj tekst u U/str. 154 </a:t>
            </a:r>
            <a:r>
              <a:rPr lang="hr-HR" sz="2000" i="1" dirty="0"/>
              <a:t>Uzroci rata</a:t>
            </a:r>
            <a:r>
              <a:rPr lang="hr-HR" sz="2000" dirty="0"/>
              <a:t> i potom odgovori na pitanja.</a:t>
            </a:r>
          </a:p>
          <a:p>
            <a:pPr algn="ctr"/>
            <a:r>
              <a:rPr lang="hr-HR" sz="2000" b="1" dirty="0"/>
              <a:t>1. Navedi dva glavna uzroka izbijanja Prvog svjetskog rata.</a:t>
            </a:r>
          </a:p>
          <a:p>
            <a:pPr algn="ctr"/>
            <a:r>
              <a:rPr lang="hr-HR" sz="2000" b="1" dirty="0"/>
              <a:t>2. Zašto su velike sile započele utrku u naoružanju? </a:t>
            </a:r>
          </a:p>
          <a:p>
            <a:pPr algn="ctr"/>
            <a:r>
              <a:rPr lang="hr-HR" sz="2000" b="1" dirty="0"/>
              <a:t>3. Što je militarizam?</a:t>
            </a:r>
          </a:p>
          <a:p>
            <a:pPr algn="ctr"/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416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5FECF5F-A36A-4EC7-A2E8-BD7D2687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Uzroci rata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C609C19-559D-40A9-A87C-DC75253F5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87367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4DBDD39-F83A-4366-8810-D7FE67A4D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117201A-3D80-46AB-AE07-9C3EF387F5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97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DE09492A-DCEB-4747-81A3-1FB4ACC19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4" y="0"/>
            <a:ext cx="10725151" cy="65532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DC98C22-8B76-45A5-88B2-0597DE763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6030241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D708B0D-076D-42C8-9B34-0E82EB87B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51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D5FAF1-935A-44EF-94C7-FC1D2CB5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Uzroci rata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xmlns="" id="{451F34B0-E606-48C0-B0A7-46E10CEA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98572606"/>
              </p:ext>
            </p:extLst>
          </p:nvPr>
        </p:nvGraphicFramePr>
        <p:xfrm>
          <a:off x="1489074" y="3590925"/>
          <a:ext cx="8912226" cy="2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72CC827D-7D3C-4600-920A-6CC3BB1D5E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5516485"/>
              </p:ext>
            </p:extLst>
          </p:nvPr>
        </p:nvGraphicFramePr>
        <p:xfrm>
          <a:off x="704850" y="1247775"/>
          <a:ext cx="10639425" cy="305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E44F93B-4A95-4BE6-AC53-84D0811F8E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99E9297-E4F4-4EDB-BAF7-A82B899413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98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E6EA386-3965-4B61-AC2F-B1F7BA94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824" y="556995"/>
            <a:ext cx="6276975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Uzroci rata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72970BF-33EA-4777-8025-A586C3AD0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180793"/>
              </p:ext>
            </p:extLst>
          </p:nvPr>
        </p:nvGraphicFramePr>
        <p:xfrm>
          <a:off x="5305424" y="1873250"/>
          <a:ext cx="66198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A088A16D-7923-46B8-AC30-1187AFAAFD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9" y="155513"/>
            <a:ext cx="4644051" cy="6432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9CE9F88-8234-48F6-8032-F99F6D7D78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3ED437D-AFFC-457B-8292-FB4278270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37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F3C68E9-9133-41DE-9593-FE720D09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705851" cy="605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EA2266C-A402-4890-BAE5-C42083FF5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9106B1F-E1C3-4BB5-B58D-D0B9B895D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E41FA381-12E6-4D0D-886B-5397E840CF41}"/>
              </a:ext>
            </a:extLst>
          </p:cNvPr>
          <p:cNvSpPr/>
          <p:nvPr/>
        </p:nvSpPr>
        <p:spPr>
          <a:xfrm>
            <a:off x="8853164" y="4123954"/>
            <a:ext cx="3259399" cy="193899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1906. godine u Ujedinjenom Kraljevstvu izgrađen je ratni brod </a:t>
            </a:r>
            <a:r>
              <a:rPr lang="hr-HR" sz="2400" i="1" dirty="0" err="1"/>
              <a:t>Dreadnought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83211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421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Prvi svjetski rat: uzroci i povod</vt:lpstr>
      <vt:lpstr>Slide 2</vt:lpstr>
      <vt:lpstr>Slide 3</vt:lpstr>
      <vt:lpstr>Slide 4</vt:lpstr>
      <vt:lpstr>Uzroci rata</vt:lpstr>
      <vt:lpstr>Slide 6</vt:lpstr>
      <vt:lpstr>Uzroci rata</vt:lpstr>
      <vt:lpstr>Uzroci rata</vt:lpstr>
      <vt:lpstr>Slide 9</vt:lpstr>
      <vt:lpstr>Slide 10</vt:lpstr>
      <vt:lpstr>Povod ratu: atentat u Sarajevu</vt:lpstr>
      <vt:lpstr>Povod ratu: atentat u Sarajevu</vt:lpstr>
      <vt:lpstr>Slide 13</vt:lpstr>
      <vt:lpstr>Slide 14</vt:lpstr>
      <vt:lpstr>Slide 15</vt:lpstr>
      <vt:lpstr>Slide 16</vt:lpstr>
      <vt:lpstr>Povod ratu: atentat u Sarajevu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svjetski rat: uzroci i povod</dc:title>
  <dc:creator>Maja Juratovac</dc:creator>
  <cp:lastModifiedBy>dvukelic</cp:lastModifiedBy>
  <cp:revision>26</cp:revision>
  <dcterms:created xsi:type="dcterms:W3CDTF">2020-07-29T11:11:01Z</dcterms:created>
  <dcterms:modified xsi:type="dcterms:W3CDTF">2020-08-04T09:30:10Z</dcterms:modified>
</cp:coreProperties>
</file>